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5287f7b80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8cf84fbe34a6d"/>
  </p:sldMasterIdLst>
  <p:sldIdLst>
    <p:sldId xmlns:r="http://schemas.openxmlformats.org/officeDocument/2006/relationships" id="256" r:id="R38fded74a6214096"/>
    <p:sldId xmlns:r="http://schemas.openxmlformats.org/officeDocument/2006/relationships" id="257" r:id="R361bac3d507e4020"/>
    <p:sldId xmlns:r="http://schemas.openxmlformats.org/officeDocument/2006/relationships" id="258" r:id="Ra5db02879e2d48b5"/>
    <p:sldId xmlns:r="http://schemas.openxmlformats.org/officeDocument/2006/relationships" id="259" r:id="Rf4790b4eabaf466c"/>
    <p:sldId xmlns:r="http://schemas.openxmlformats.org/officeDocument/2006/relationships" id="260" r:id="R64fc2dd5dfb046d9"/>
    <p:sldId xmlns:r="http://schemas.openxmlformats.org/officeDocument/2006/relationships" id="261" r:id="Rca8d173779924be4"/>
    <p:sldId xmlns:r="http://schemas.openxmlformats.org/officeDocument/2006/relationships" id="262" r:id="R26cd9b392a4a45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8cf84fbe34a6d" /><Relationship Type="http://schemas.openxmlformats.org/officeDocument/2006/relationships/slide" Target="/ppt/slides/slide1.xml" Id="R38fded74a6214096" /><Relationship Type="http://schemas.openxmlformats.org/officeDocument/2006/relationships/slide" Target="/ppt/slides/slide2.xml" Id="R361bac3d507e4020" /><Relationship Type="http://schemas.openxmlformats.org/officeDocument/2006/relationships/slide" Target="/ppt/slides/slide3.xml" Id="Ra5db02879e2d48b5" /><Relationship Type="http://schemas.openxmlformats.org/officeDocument/2006/relationships/slide" Target="/ppt/slides/slide4.xml" Id="Rf4790b4eabaf466c" /><Relationship Type="http://schemas.openxmlformats.org/officeDocument/2006/relationships/slide" Target="/ppt/slides/slide5.xml" Id="R64fc2dd5dfb046d9" /><Relationship Type="http://schemas.openxmlformats.org/officeDocument/2006/relationships/slide" Target="/ppt/slides/slide6.xml" Id="Rca8d173779924be4" /><Relationship Type="http://schemas.openxmlformats.org/officeDocument/2006/relationships/slide" Target="/ppt/slides/slide7.xml" Id="R26cd9b392a4a45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04be611b4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ce06947b426d" /><Relationship Type="http://schemas.openxmlformats.org/officeDocument/2006/relationships/theme" Target="/ppt/slideMasters/theme/theme1.xml" Id="Rf9532ed0e241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cce06947b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e7ffada546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31ad8c87a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ff391040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0e4abf79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bc74facd24f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1e250b0ca44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cff44cdbc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MINDALEN STEINANLEGG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MINDALEN STEINANLEGG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3 463 088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280 085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KATARZYNA MATAREWICZ MINDALEN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Katarzyna Mindalen, Margretes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3804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822 949 002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MINDALEN STEINANLEGG AS</a:t>
            </a:r>
          </a:p>
        </p:txBody>
      </p:sp>
    </p:spTree>
  </p:cSld>
  <p:clrMapOvr>
    <a:masterClrMapping xmlns:a="http://schemas.openxmlformats.org/drawingml/2006/main"/>
  </p:clrMapOvr>
</p:sld>
</file>