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9ec809f84f41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e3af944a354585"/>
  </p:sldMasterIdLst>
  <p:sldIdLst>
    <p:sldId xmlns:r="http://schemas.openxmlformats.org/officeDocument/2006/relationships" id="256" r:id="R8c880a0d8e064161"/>
    <p:sldId xmlns:r="http://schemas.openxmlformats.org/officeDocument/2006/relationships" id="257" r:id="R736815f755484cc9"/>
    <p:sldId xmlns:r="http://schemas.openxmlformats.org/officeDocument/2006/relationships" id="258" r:id="Ra2935c347fe344cb"/>
    <p:sldId xmlns:r="http://schemas.openxmlformats.org/officeDocument/2006/relationships" id="259" r:id="R2062c772c6f54a79"/>
    <p:sldId xmlns:r="http://schemas.openxmlformats.org/officeDocument/2006/relationships" id="260" r:id="R7f857ce15edc481c"/>
    <p:sldId xmlns:r="http://schemas.openxmlformats.org/officeDocument/2006/relationships" id="261" r:id="R4d0b994d74574bb4"/>
    <p:sldId xmlns:r="http://schemas.openxmlformats.org/officeDocument/2006/relationships" id="262" r:id="R4c6fda7bd19143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3af944a354585" /><Relationship Type="http://schemas.openxmlformats.org/officeDocument/2006/relationships/slide" Target="/ppt/slides/slide1.xml" Id="R8c880a0d8e064161" /><Relationship Type="http://schemas.openxmlformats.org/officeDocument/2006/relationships/slide" Target="/ppt/slides/slide2.xml" Id="R736815f755484cc9" /><Relationship Type="http://schemas.openxmlformats.org/officeDocument/2006/relationships/slide" Target="/ppt/slides/slide3.xml" Id="Ra2935c347fe344cb" /><Relationship Type="http://schemas.openxmlformats.org/officeDocument/2006/relationships/slide" Target="/ppt/slides/slide4.xml" Id="R2062c772c6f54a79" /><Relationship Type="http://schemas.openxmlformats.org/officeDocument/2006/relationships/slide" Target="/ppt/slides/slide5.xml" Id="R7f857ce15edc481c" /><Relationship Type="http://schemas.openxmlformats.org/officeDocument/2006/relationships/slide" Target="/ppt/slides/slide6.xml" Id="R4d0b994d74574bb4" /><Relationship Type="http://schemas.openxmlformats.org/officeDocument/2006/relationships/slide" Target="/ppt/slides/slide7.xml" Id="R4c6fda7bd19143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215548c9341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4b3f4150c405e" /><Relationship Type="http://schemas.openxmlformats.org/officeDocument/2006/relationships/theme" Target="/ppt/slideMasters/theme/theme1.xml" Id="Rcbc5ad37bcc548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34b3f4150c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7b5543f9d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437bf8cb142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53db77c82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ca6ecffa54d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7642bf95c41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a4434223449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5e7f60ac64e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BREOGBRATT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BREOGBRATT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BREOGBRATT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BREOGBRATT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BREOGBRATT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BREOGBRATT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−467 839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1 087 236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1 222 425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BREOGBRATT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ARNA BÆKKEDAL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VESTUES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BREOGBRATT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Ivar Vestues, Fridtjof Nansens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822 972 772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BREOGBRATT AS</a:t>
            </a:r>
          </a:p>
        </p:txBody>
      </p:sp>
    </p:spTree>
  </p:cSld>
  <p:clrMapOvr>
    <a:masterClrMapping xmlns:a="http://schemas.openxmlformats.org/drawingml/2006/main"/>
  </p:clrMapOvr>
</p:sld>
</file>