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ba07d499c543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2c5058e6204b5e"/>
  </p:sldMasterIdLst>
  <p:sldIdLst>
    <p:sldId xmlns:r="http://schemas.openxmlformats.org/officeDocument/2006/relationships" id="256" r:id="R909aab91e1f04829"/>
    <p:sldId xmlns:r="http://schemas.openxmlformats.org/officeDocument/2006/relationships" id="257" r:id="R73d01044839049b4"/>
    <p:sldId xmlns:r="http://schemas.openxmlformats.org/officeDocument/2006/relationships" id="258" r:id="R9a9d260d65f44ef5"/>
    <p:sldId xmlns:r="http://schemas.openxmlformats.org/officeDocument/2006/relationships" id="259" r:id="R3a7346cff9c746b3"/>
    <p:sldId xmlns:r="http://schemas.openxmlformats.org/officeDocument/2006/relationships" id="260" r:id="Rcbac2c0751e847c9"/>
    <p:sldId xmlns:r="http://schemas.openxmlformats.org/officeDocument/2006/relationships" id="261" r:id="Rc49991c55da34cbf"/>
    <p:sldId xmlns:r="http://schemas.openxmlformats.org/officeDocument/2006/relationships" id="262" r:id="R5fda28299ed34b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2c5058e6204b5e" /><Relationship Type="http://schemas.openxmlformats.org/officeDocument/2006/relationships/slide" Target="/ppt/slides/slide1.xml" Id="R909aab91e1f04829" /><Relationship Type="http://schemas.openxmlformats.org/officeDocument/2006/relationships/slide" Target="/ppt/slides/slide2.xml" Id="R73d01044839049b4" /><Relationship Type="http://schemas.openxmlformats.org/officeDocument/2006/relationships/slide" Target="/ppt/slides/slide3.xml" Id="R9a9d260d65f44ef5" /><Relationship Type="http://schemas.openxmlformats.org/officeDocument/2006/relationships/slide" Target="/ppt/slides/slide4.xml" Id="R3a7346cff9c746b3" /><Relationship Type="http://schemas.openxmlformats.org/officeDocument/2006/relationships/slide" Target="/ppt/slides/slide5.xml" Id="Rcbac2c0751e847c9" /><Relationship Type="http://schemas.openxmlformats.org/officeDocument/2006/relationships/slide" Target="/ppt/slides/slide6.xml" Id="Rc49991c55da34cbf" /><Relationship Type="http://schemas.openxmlformats.org/officeDocument/2006/relationships/slide" Target="/ppt/slides/slide7.xml" Id="R5fda28299ed34b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090170242a4a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b84d6492c44b6" /><Relationship Type="http://schemas.openxmlformats.org/officeDocument/2006/relationships/theme" Target="/ppt/slideMasters/theme/theme1.xml" Id="R528b5894898c44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cb84d6492c44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99b1619bc49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e34020d8f4b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2a3806a2548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b2585059a4e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86ba7e9344c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e21c2c3544d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aa32ad1594f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TINDE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TINDE GRUPPEN AS ble etablert [år] og holder til i Vinstra.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−671 291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23 059 323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138 366 469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GRUNDER CONSULT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Lomovegen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823 017 952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GRUPPEN AS</a:t>
            </a:r>
          </a:p>
        </p:txBody>
      </p:sp>
    </p:spTree>
  </p:cSld>
  <p:clrMapOvr>
    <a:masterClrMapping xmlns:a="http://schemas.openxmlformats.org/drawingml/2006/main"/>
  </p:clrMapOvr>
</p:sld>
</file>