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70e88f688c2453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7f8faee7fcb41b1"/>
  </p:sldMasterIdLst>
  <p:sldIdLst>
    <p:sldId xmlns:r="http://schemas.openxmlformats.org/officeDocument/2006/relationships" id="256" r:id="R60c0c3462d534642"/>
    <p:sldId xmlns:r="http://schemas.openxmlformats.org/officeDocument/2006/relationships" id="257" r:id="R24c57fc5d08842d8"/>
    <p:sldId xmlns:r="http://schemas.openxmlformats.org/officeDocument/2006/relationships" id="258" r:id="R3454c23b7cae4ab4"/>
    <p:sldId xmlns:r="http://schemas.openxmlformats.org/officeDocument/2006/relationships" id="259" r:id="R197f60fb545c475b"/>
    <p:sldId xmlns:r="http://schemas.openxmlformats.org/officeDocument/2006/relationships" id="260" r:id="R60e4cf7ad0fb4a4a"/>
    <p:sldId xmlns:r="http://schemas.openxmlformats.org/officeDocument/2006/relationships" id="261" r:id="R7055c5d6b4fe477d"/>
    <p:sldId xmlns:r="http://schemas.openxmlformats.org/officeDocument/2006/relationships" id="262" r:id="Re313a2ce7c9942a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7f8faee7fcb41b1" /><Relationship Type="http://schemas.openxmlformats.org/officeDocument/2006/relationships/slide" Target="/ppt/slides/slide1.xml" Id="R60c0c3462d534642" /><Relationship Type="http://schemas.openxmlformats.org/officeDocument/2006/relationships/slide" Target="/ppt/slides/slide2.xml" Id="R24c57fc5d08842d8" /><Relationship Type="http://schemas.openxmlformats.org/officeDocument/2006/relationships/slide" Target="/ppt/slides/slide3.xml" Id="R3454c23b7cae4ab4" /><Relationship Type="http://schemas.openxmlformats.org/officeDocument/2006/relationships/slide" Target="/ppt/slides/slide4.xml" Id="R197f60fb545c475b" /><Relationship Type="http://schemas.openxmlformats.org/officeDocument/2006/relationships/slide" Target="/ppt/slides/slide5.xml" Id="R60e4cf7ad0fb4a4a" /><Relationship Type="http://schemas.openxmlformats.org/officeDocument/2006/relationships/slide" Target="/ppt/slides/slide6.xml" Id="R7055c5d6b4fe477d" /><Relationship Type="http://schemas.openxmlformats.org/officeDocument/2006/relationships/slide" Target="/ppt/slides/slide7.xml" Id="Re313a2ce7c9942a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6f434cf85b144f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70ec834b944733" /><Relationship Type="http://schemas.openxmlformats.org/officeDocument/2006/relationships/theme" Target="/ppt/slideMasters/theme/theme1.xml" Id="R5e9754eb661b497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570ec834b94473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ebf983bee2451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65b6ce6f4c463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2144f520784ac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3eea4561d8499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fc5aa3175b4b1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34ac1e28c349c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ecc1c050b543f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KYSTEN REKRUTTERING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KYSTEN REKRUTTERING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KYSTEN REKRUTTERING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KYSTEN REKRUTTERING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KYSTEN REKRUTTERING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KYSTEN REKRUTTERING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8 202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15 857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KYSTEN REKRUTTERING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ANJA CHRISTINA KJØLSØ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KYSTEN REKRUTTERING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823 082 002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KYSTEN REKRUTTERING AS</a:t>
            </a:r>
          </a:p>
        </p:txBody>
      </p:sp>
    </p:spTree>
  </p:cSld>
  <p:clrMapOvr>
    <a:masterClrMapping xmlns:a="http://schemas.openxmlformats.org/drawingml/2006/main"/>
  </p:clrMapOvr>
</p:sld>
</file>