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fdbe2ba05c40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6a913139794f48"/>
  </p:sldMasterIdLst>
  <p:sldIdLst>
    <p:sldId xmlns:r="http://schemas.openxmlformats.org/officeDocument/2006/relationships" id="256" r:id="R1546a8cdee04423d"/>
    <p:sldId xmlns:r="http://schemas.openxmlformats.org/officeDocument/2006/relationships" id="257" r:id="R21452bccc70c4466"/>
    <p:sldId xmlns:r="http://schemas.openxmlformats.org/officeDocument/2006/relationships" id="258" r:id="R69356e995eb34699"/>
    <p:sldId xmlns:r="http://schemas.openxmlformats.org/officeDocument/2006/relationships" id="259" r:id="R0cc760f06a494e11"/>
    <p:sldId xmlns:r="http://schemas.openxmlformats.org/officeDocument/2006/relationships" id="260" r:id="Rbbb190aed2f04454"/>
    <p:sldId xmlns:r="http://schemas.openxmlformats.org/officeDocument/2006/relationships" id="261" r:id="Reca19e3044d449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6a913139794f48" /><Relationship Type="http://schemas.openxmlformats.org/officeDocument/2006/relationships/slide" Target="/ppt/slides/slide1.xml" Id="R1546a8cdee04423d" /><Relationship Type="http://schemas.openxmlformats.org/officeDocument/2006/relationships/slide" Target="/ppt/slides/slide2.xml" Id="R21452bccc70c4466" /><Relationship Type="http://schemas.openxmlformats.org/officeDocument/2006/relationships/slide" Target="/ppt/slides/slide3.xml" Id="R69356e995eb34699" /><Relationship Type="http://schemas.openxmlformats.org/officeDocument/2006/relationships/slide" Target="/ppt/slides/slide4.xml" Id="R0cc760f06a494e11" /><Relationship Type="http://schemas.openxmlformats.org/officeDocument/2006/relationships/slide" Target="/ppt/slides/slide5.xml" Id="Rbbb190aed2f04454" /><Relationship Type="http://schemas.openxmlformats.org/officeDocument/2006/relationships/slide" Target="/ppt/slides/slide6.xml" Id="Reca19e3044d449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87193928484d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214967a66e43f4" /><Relationship Type="http://schemas.openxmlformats.org/officeDocument/2006/relationships/theme" Target="/ppt/slideMasters/theme/theme1.xml" Id="R694a10cffb794b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214967a66e43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31db15752549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dccac0d68643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ce900280f4d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0c4676f30b4f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eebfb23c5c41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7dfac930c048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RINGEBU PARK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RINGEBU PARK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RINGEBU PARK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RINGEBU PARK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RINGEBU PARK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RINGEBU PARK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Elektrovegen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2069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823 136 102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RINGEBU PARK AS</a:t>
            </a:r>
          </a:p>
        </p:txBody>
      </p:sp>
    </p:spTree>
  </p:cSld>
  <p:clrMapOvr>
    <a:masterClrMapping xmlns:a="http://schemas.openxmlformats.org/drawingml/2006/main"/>
  </p:clrMapOvr>
</p:sld>
</file>