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b5f9cbe2343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870fb44e341ae"/>
  </p:sldMasterIdLst>
  <p:sldIdLst>
    <p:sldId xmlns:r="http://schemas.openxmlformats.org/officeDocument/2006/relationships" id="256" r:id="R9b83fcc2ebf8425a"/>
    <p:sldId xmlns:r="http://schemas.openxmlformats.org/officeDocument/2006/relationships" id="257" r:id="Rf13be957f1874844"/>
    <p:sldId xmlns:r="http://schemas.openxmlformats.org/officeDocument/2006/relationships" id="258" r:id="R8471e08b36574549"/>
    <p:sldId xmlns:r="http://schemas.openxmlformats.org/officeDocument/2006/relationships" id="259" r:id="R5b79a007182e4764"/>
    <p:sldId xmlns:r="http://schemas.openxmlformats.org/officeDocument/2006/relationships" id="260" r:id="R1b67e7d6acc44d06"/>
    <p:sldId xmlns:r="http://schemas.openxmlformats.org/officeDocument/2006/relationships" id="261" r:id="Rfcc2d089d87b4871"/>
    <p:sldId xmlns:r="http://schemas.openxmlformats.org/officeDocument/2006/relationships" id="262" r:id="Rb1f19837b6f14c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870fb44e341ae" /><Relationship Type="http://schemas.openxmlformats.org/officeDocument/2006/relationships/slide" Target="/ppt/slides/slide1.xml" Id="R9b83fcc2ebf8425a" /><Relationship Type="http://schemas.openxmlformats.org/officeDocument/2006/relationships/slide" Target="/ppt/slides/slide2.xml" Id="Rf13be957f1874844" /><Relationship Type="http://schemas.openxmlformats.org/officeDocument/2006/relationships/slide" Target="/ppt/slides/slide3.xml" Id="R8471e08b36574549" /><Relationship Type="http://schemas.openxmlformats.org/officeDocument/2006/relationships/slide" Target="/ppt/slides/slide4.xml" Id="R5b79a007182e4764" /><Relationship Type="http://schemas.openxmlformats.org/officeDocument/2006/relationships/slide" Target="/ppt/slides/slide5.xml" Id="R1b67e7d6acc44d06" /><Relationship Type="http://schemas.openxmlformats.org/officeDocument/2006/relationships/slide" Target="/ppt/slides/slide6.xml" Id="Rfcc2d089d87b4871" /><Relationship Type="http://schemas.openxmlformats.org/officeDocument/2006/relationships/slide" Target="/ppt/slides/slide7.xml" Id="Rb1f19837b6f14c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21201c8824b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2fef880fd456d" /><Relationship Type="http://schemas.openxmlformats.org/officeDocument/2006/relationships/theme" Target="/ppt/slideMasters/theme/theme1.xml" Id="R160f857fd679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2fef880fd45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279d5b90a48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ead46a92d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2ed0a0486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2830bdcac47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603e64c4346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852509450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89b0fde2342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RINGEBU 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RINGEBU PARK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6 941 500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−1 396 634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−1 402 344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−1 388 344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7 526 596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FUNDAMENT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823 136 102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