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684a89454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56852d868474b"/>
  </p:sldMasterIdLst>
  <p:sldIdLst>
    <p:sldId xmlns:r="http://schemas.openxmlformats.org/officeDocument/2006/relationships" id="256" r:id="Rcc5760c3ab1d4060"/>
    <p:sldId xmlns:r="http://schemas.openxmlformats.org/officeDocument/2006/relationships" id="257" r:id="R6362f6189c3e4240"/>
    <p:sldId xmlns:r="http://schemas.openxmlformats.org/officeDocument/2006/relationships" id="258" r:id="R1669c058683b44ee"/>
    <p:sldId xmlns:r="http://schemas.openxmlformats.org/officeDocument/2006/relationships" id="259" r:id="Ra5762d34e4234779"/>
    <p:sldId xmlns:r="http://schemas.openxmlformats.org/officeDocument/2006/relationships" id="260" r:id="R7755493350304114"/>
    <p:sldId xmlns:r="http://schemas.openxmlformats.org/officeDocument/2006/relationships" id="261" r:id="R3313ac667dde4a59"/>
    <p:sldId xmlns:r="http://schemas.openxmlformats.org/officeDocument/2006/relationships" id="262" r:id="Rf8d86ff49d3d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56852d868474b" /><Relationship Type="http://schemas.openxmlformats.org/officeDocument/2006/relationships/slide" Target="/ppt/slides/slide1.xml" Id="Rcc5760c3ab1d4060" /><Relationship Type="http://schemas.openxmlformats.org/officeDocument/2006/relationships/slide" Target="/ppt/slides/slide2.xml" Id="R6362f6189c3e4240" /><Relationship Type="http://schemas.openxmlformats.org/officeDocument/2006/relationships/slide" Target="/ppt/slides/slide3.xml" Id="R1669c058683b44ee" /><Relationship Type="http://schemas.openxmlformats.org/officeDocument/2006/relationships/slide" Target="/ppt/slides/slide4.xml" Id="Ra5762d34e4234779" /><Relationship Type="http://schemas.openxmlformats.org/officeDocument/2006/relationships/slide" Target="/ppt/slides/slide5.xml" Id="R7755493350304114" /><Relationship Type="http://schemas.openxmlformats.org/officeDocument/2006/relationships/slide" Target="/ppt/slides/slide6.xml" Id="R3313ac667dde4a59" /><Relationship Type="http://schemas.openxmlformats.org/officeDocument/2006/relationships/slide" Target="/ppt/slides/slide7.xml" Id="Rf8d86ff49d3d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9956cb1d2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bcd86c8145b5" /><Relationship Type="http://schemas.openxmlformats.org/officeDocument/2006/relationships/theme" Target="/ppt/slideMasters/theme/theme1.xml" Id="R1a4c931956aa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3bcd86c81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2aa390cb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6074265c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37c64a5c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5fb2c634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c67f9530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668b585b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fb030faf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84,7 %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T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NORVIK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SAMUELSEN TØMMERVÅG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