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8bde4a64254e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12f55d072f4a6d"/>
  </p:sldMasterIdLst>
  <p:sldIdLst>
    <p:sldId xmlns:r="http://schemas.openxmlformats.org/officeDocument/2006/relationships" id="256" r:id="Rab65dc036ec84782"/>
    <p:sldId xmlns:r="http://schemas.openxmlformats.org/officeDocument/2006/relationships" id="257" r:id="Raa216b7753df42a8"/>
    <p:sldId xmlns:r="http://schemas.openxmlformats.org/officeDocument/2006/relationships" id="258" r:id="R6730592cdae04bb7"/>
    <p:sldId xmlns:r="http://schemas.openxmlformats.org/officeDocument/2006/relationships" id="259" r:id="R3b384aa6a80b4204"/>
    <p:sldId xmlns:r="http://schemas.openxmlformats.org/officeDocument/2006/relationships" id="260" r:id="Rb2a4ba5d2e704ecf"/>
    <p:sldId xmlns:r="http://schemas.openxmlformats.org/officeDocument/2006/relationships" id="261" r:id="Rd8afbe663406494b"/>
    <p:sldId xmlns:r="http://schemas.openxmlformats.org/officeDocument/2006/relationships" id="262" r:id="R1a6fc19e59c44f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12f55d072f4a6d" /><Relationship Type="http://schemas.openxmlformats.org/officeDocument/2006/relationships/slide" Target="/ppt/slides/slide1.xml" Id="Rab65dc036ec84782" /><Relationship Type="http://schemas.openxmlformats.org/officeDocument/2006/relationships/slide" Target="/ppt/slides/slide2.xml" Id="Raa216b7753df42a8" /><Relationship Type="http://schemas.openxmlformats.org/officeDocument/2006/relationships/slide" Target="/ppt/slides/slide3.xml" Id="R6730592cdae04bb7" /><Relationship Type="http://schemas.openxmlformats.org/officeDocument/2006/relationships/slide" Target="/ppt/slides/slide4.xml" Id="R3b384aa6a80b4204" /><Relationship Type="http://schemas.openxmlformats.org/officeDocument/2006/relationships/slide" Target="/ppt/slides/slide5.xml" Id="Rb2a4ba5d2e704ecf" /><Relationship Type="http://schemas.openxmlformats.org/officeDocument/2006/relationships/slide" Target="/ppt/slides/slide6.xml" Id="Rd8afbe663406494b" /><Relationship Type="http://schemas.openxmlformats.org/officeDocument/2006/relationships/slide" Target="/ppt/slides/slide7.xml" Id="R1a6fc19e59c44f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1964e02df744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2ed8ea85747e2" /><Relationship Type="http://schemas.openxmlformats.org/officeDocument/2006/relationships/theme" Target="/ppt/slideMasters/theme/theme1.xml" Id="R35b7827b3d9d4e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e2ed8ea85747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99d22042c46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31395a9a74f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d6b8207b847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47074600444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90caf152545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192675ac54f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e3cc99dc845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WERGELAND-HOLDING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WERGELAND-HOLDING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−4 497 874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194 851 910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567 267 327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906 040 618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WHITE INVEST AS  –  60,8 %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ELWE INVEST AS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HELLANDSJØ LARS BJARNE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T.W INVEST AS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SIV HEGE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TERJE  –  2,9 %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Sløvågen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823 265 522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