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44935f07744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89ee635864d58"/>
  </p:sldMasterIdLst>
  <p:sldIdLst>
    <p:sldId xmlns:r="http://schemas.openxmlformats.org/officeDocument/2006/relationships" id="256" r:id="R818f74ebad0b48a4"/>
    <p:sldId xmlns:r="http://schemas.openxmlformats.org/officeDocument/2006/relationships" id="257" r:id="R6487b3a1842a40ba"/>
    <p:sldId xmlns:r="http://schemas.openxmlformats.org/officeDocument/2006/relationships" id="258" r:id="R42c63cff95614ab0"/>
    <p:sldId xmlns:r="http://schemas.openxmlformats.org/officeDocument/2006/relationships" id="259" r:id="Rf4a039c18fef4713"/>
    <p:sldId xmlns:r="http://schemas.openxmlformats.org/officeDocument/2006/relationships" id="260" r:id="Rda532194de154ce3"/>
    <p:sldId xmlns:r="http://schemas.openxmlformats.org/officeDocument/2006/relationships" id="261" r:id="R666460a57b34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89ee635864d58" /><Relationship Type="http://schemas.openxmlformats.org/officeDocument/2006/relationships/slide" Target="/ppt/slides/slide1.xml" Id="R818f74ebad0b48a4" /><Relationship Type="http://schemas.openxmlformats.org/officeDocument/2006/relationships/slide" Target="/ppt/slides/slide2.xml" Id="R6487b3a1842a40ba" /><Relationship Type="http://schemas.openxmlformats.org/officeDocument/2006/relationships/slide" Target="/ppt/slides/slide3.xml" Id="R42c63cff95614ab0" /><Relationship Type="http://schemas.openxmlformats.org/officeDocument/2006/relationships/slide" Target="/ppt/slides/slide4.xml" Id="Rf4a039c18fef4713" /><Relationship Type="http://schemas.openxmlformats.org/officeDocument/2006/relationships/slide" Target="/ppt/slides/slide5.xml" Id="Rda532194de154ce3" /><Relationship Type="http://schemas.openxmlformats.org/officeDocument/2006/relationships/slide" Target="/ppt/slides/slide6.xml" Id="R666460a57b34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cb8d76a51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aacc415040f1" /><Relationship Type="http://schemas.openxmlformats.org/officeDocument/2006/relationships/theme" Target="/ppt/slideMasters/theme/theme1.xml" Id="R605334f293d547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bdaacc4150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6c6171bb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e1fe5935e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27a7fab85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67706182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1c46c414a4b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003be8b37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Tullins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823 389 272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AS</a:t>
            </a:r>
          </a:p>
        </p:txBody>
      </p:sp>
    </p:spTree>
  </p:cSld>
  <p:clrMapOvr>
    <a:masterClrMapping xmlns:a="http://schemas.openxmlformats.org/drawingml/2006/main"/>
  </p:clrMapOvr>
</p:sld>
</file>