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0ed128819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c128c179f4dc9"/>
  </p:sldMasterIdLst>
  <p:sldIdLst>
    <p:sldId xmlns:r="http://schemas.openxmlformats.org/officeDocument/2006/relationships" id="256" r:id="R2363f18178c843c1"/>
    <p:sldId xmlns:r="http://schemas.openxmlformats.org/officeDocument/2006/relationships" id="257" r:id="R0cdd1c05f189407e"/>
    <p:sldId xmlns:r="http://schemas.openxmlformats.org/officeDocument/2006/relationships" id="258" r:id="R2c4f49de52a24700"/>
    <p:sldId xmlns:r="http://schemas.openxmlformats.org/officeDocument/2006/relationships" id="259" r:id="R3f17461643624a75"/>
    <p:sldId xmlns:r="http://schemas.openxmlformats.org/officeDocument/2006/relationships" id="260" r:id="R51aea89fe3114e17"/>
    <p:sldId xmlns:r="http://schemas.openxmlformats.org/officeDocument/2006/relationships" id="261" r:id="R81eec42f81584ec6"/>
    <p:sldId xmlns:r="http://schemas.openxmlformats.org/officeDocument/2006/relationships" id="262" r:id="R2aeb5acd4986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c128c179f4dc9" /><Relationship Type="http://schemas.openxmlformats.org/officeDocument/2006/relationships/slide" Target="/ppt/slides/slide1.xml" Id="R2363f18178c843c1" /><Relationship Type="http://schemas.openxmlformats.org/officeDocument/2006/relationships/slide" Target="/ppt/slides/slide2.xml" Id="R0cdd1c05f189407e" /><Relationship Type="http://schemas.openxmlformats.org/officeDocument/2006/relationships/slide" Target="/ppt/slides/slide3.xml" Id="R2c4f49de52a24700" /><Relationship Type="http://schemas.openxmlformats.org/officeDocument/2006/relationships/slide" Target="/ppt/slides/slide4.xml" Id="R3f17461643624a75" /><Relationship Type="http://schemas.openxmlformats.org/officeDocument/2006/relationships/slide" Target="/ppt/slides/slide5.xml" Id="R51aea89fe3114e17" /><Relationship Type="http://schemas.openxmlformats.org/officeDocument/2006/relationships/slide" Target="/ppt/slides/slide6.xml" Id="R81eec42f81584ec6" /><Relationship Type="http://schemas.openxmlformats.org/officeDocument/2006/relationships/slide" Target="/ppt/slides/slide7.xml" Id="R2aeb5acd4986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8b4924baf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7f68f960540f2" /><Relationship Type="http://schemas.openxmlformats.org/officeDocument/2006/relationships/theme" Target="/ppt/slideMasters/theme/theme1.xml" Id="R428bcbe91221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7f68f9605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1b6bc04cd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a3510d5d6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8b4a5b551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806ad707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01a27616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fff24df6b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977bd710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