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bbc546d54446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192faf5dab4331"/>
  </p:sldMasterIdLst>
  <p:sldIdLst>
    <p:sldId xmlns:r="http://schemas.openxmlformats.org/officeDocument/2006/relationships" id="256" r:id="Rb53b4cc50d824fe4"/>
    <p:sldId xmlns:r="http://schemas.openxmlformats.org/officeDocument/2006/relationships" id="257" r:id="Rfe104b03921d4cb3"/>
    <p:sldId xmlns:r="http://schemas.openxmlformats.org/officeDocument/2006/relationships" id="258" r:id="R271f23c962a94f6d"/>
    <p:sldId xmlns:r="http://schemas.openxmlformats.org/officeDocument/2006/relationships" id="259" r:id="R0f8813688b4949f1"/>
    <p:sldId xmlns:r="http://schemas.openxmlformats.org/officeDocument/2006/relationships" id="260" r:id="R957378a765ea4ed6"/>
    <p:sldId xmlns:r="http://schemas.openxmlformats.org/officeDocument/2006/relationships" id="261" r:id="Ra69d8ec0e0e946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92faf5dab4331" /><Relationship Type="http://schemas.openxmlformats.org/officeDocument/2006/relationships/slide" Target="/ppt/slides/slide1.xml" Id="Rb53b4cc50d824fe4" /><Relationship Type="http://schemas.openxmlformats.org/officeDocument/2006/relationships/slide" Target="/ppt/slides/slide2.xml" Id="Rfe104b03921d4cb3" /><Relationship Type="http://schemas.openxmlformats.org/officeDocument/2006/relationships/slide" Target="/ppt/slides/slide3.xml" Id="R271f23c962a94f6d" /><Relationship Type="http://schemas.openxmlformats.org/officeDocument/2006/relationships/slide" Target="/ppt/slides/slide4.xml" Id="R0f8813688b4949f1" /><Relationship Type="http://schemas.openxmlformats.org/officeDocument/2006/relationships/slide" Target="/ppt/slides/slide5.xml" Id="R957378a765ea4ed6" /><Relationship Type="http://schemas.openxmlformats.org/officeDocument/2006/relationships/slide" Target="/ppt/slides/slide6.xml" Id="Ra69d8ec0e0e946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f904d987e4d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9ca79ee5c495b" /><Relationship Type="http://schemas.openxmlformats.org/officeDocument/2006/relationships/theme" Target="/ppt/slideMasters/theme/theme1.xml" Id="R879a2ebda33d49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99ca79ee5c49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5b85f8f994b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1ef57570d4e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efaa2a9584b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6fbaf38114a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74f3d90f44d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03b0b87a948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Torstein Hellen Håland, Bjerkebakken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823 398 182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