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b865cab5124c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7faeec616d4165"/>
  </p:sldMasterIdLst>
  <p:sldIdLst>
    <p:sldId xmlns:r="http://schemas.openxmlformats.org/officeDocument/2006/relationships" id="256" r:id="R7db1fa7bfa1847df"/>
    <p:sldId xmlns:r="http://schemas.openxmlformats.org/officeDocument/2006/relationships" id="257" r:id="Rddd600bb9d4d4928"/>
    <p:sldId xmlns:r="http://schemas.openxmlformats.org/officeDocument/2006/relationships" id="258" r:id="R09753f2f5dc04f5c"/>
    <p:sldId xmlns:r="http://schemas.openxmlformats.org/officeDocument/2006/relationships" id="259" r:id="R61d9bb69f6944b88"/>
    <p:sldId xmlns:r="http://schemas.openxmlformats.org/officeDocument/2006/relationships" id="260" r:id="R7eff3f6d5d884537"/>
    <p:sldId xmlns:r="http://schemas.openxmlformats.org/officeDocument/2006/relationships" id="261" r:id="R87c8e137d3dd43c2"/>
    <p:sldId xmlns:r="http://schemas.openxmlformats.org/officeDocument/2006/relationships" id="262" r:id="Rc557c96b29574e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7faeec616d4165" /><Relationship Type="http://schemas.openxmlformats.org/officeDocument/2006/relationships/slide" Target="/ppt/slides/slide1.xml" Id="R7db1fa7bfa1847df" /><Relationship Type="http://schemas.openxmlformats.org/officeDocument/2006/relationships/slide" Target="/ppt/slides/slide2.xml" Id="Rddd600bb9d4d4928" /><Relationship Type="http://schemas.openxmlformats.org/officeDocument/2006/relationships/slide" Target="/ppt/slides/slide3.xml" Id="R09753f2f5dc04f5c" /><Relationship Type="http://schemas.openxmlformats.org/officeDocument/2006/relationships/slide" Target="/ppt/slides/slide4.xml" Id="R61d9bb69f6944b88" /><Relationship Type="http://schemas.openxmlformats.org/officeDocument/2006/relationships/slide" Target="/ppt/slides/slide5.xml" Id="R7eff3f6d5d884537" /><Relationship Type="http://schemas.openxmlformats.org/officeDocument/2006/relationships/slide" Target="/ppt/slides/slide6.xml" Id="R87c8e137d3dd43c2" /><Relationship Type="http://schemas.openxmlformats.org/officeDocument/2006/relationships/slide" Target="/ppt/slides/slide7.xml" Id="Rc557c96b29574e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9beb79321640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55405d31942ff" /><Relationship Type="http://schemas.openxmlformats.org/officeDocument/2006/relationships/theme" Target="/ppt/slideMasters/theme/theme1.xml" Id="R833c51a2c44e4b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255405d31942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f51cd11e649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ca695349b4f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6daf5cccd42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038e353af48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3713acd8e41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53ab71bbc4b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995ab287b48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 INVESTMENTS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 INVESTMENTS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801 289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811 362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2 303 273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HÅLAND TORSTEIN HELLEN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Torstein Hellen Håland, Bjerkebakken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823 398 182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INVESTMENTS AS</a:t>
            </a:r>
          </a:p>
        </p:txBody>
      </p:sp>
    </p:spTree>
  </p:cSld>
  <p:clrMapOvr>
    <a:masterClrMapping xmlns:a="http://schemas.openxmlformats.org/drawingml/2006/main"/>
  </p:clrMapOvr>
</p:sld>
</file>