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1f85dd8c83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5b31ec75a482e"/>
  </p:sldMasterIdLst>
  <p:sldIdLst>
    <p:sldId xmlns:r="http://schemas.openxmlformats.org/officeDocument/2006/relationships" id="256" r:id="R423a53760f734d6c"/>
    <p:sldId xmlns:r="http://schemas.openxmlformats.org/officeDocument/2006/relationships" id="257" r:id="R7b208792b56b4b84"/>
    <p:sldId xmlns:r="http://schemas.openxmlformats.org/officeDocument/2006/relationships" id="258" r:id="R14fdfc0e52634350"/>
    <p:sldId xmlns:r="http://schemas.openxmlformats.org/officeDocument/2006/relationships" id="259" r:id="Re335f49b8902429a"/>
    <p:sldId xmlns:r="http://schemas.openxmlformats.org/officeDocument/2006/relationships" id="260" r:id="R37682221a91441bc"/>
    <p:sldId xmlns:r="http://schemas.openxmlformats.org/officeDocument/2006/relationships" id="261" r:id="Rfd13ec2f088f482f"/>
    <p:sldId xmlns:r="http://schemas.openxmlformats.org/officeDocument/2006/relationships" id="262" r:id="R71e26ea18440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5b31ec75a482e" /><Relationship Type="http://schemas.openxmlformats.org/officeDocument/2006/relationships/slide" Target="/ppt/slides/slide1.xml" Id="R423a53760f734d6c" /><Relationship Type="http://schemas.openxmlformats.org/officeDocument/2006/relationships/slide" Target="/ppt/slides/slide2.xml" Id="R7b208792b56b4b84" /><Relationship Type="http://schemas.openxmlformats.org/officeDocument/2006/relationships/slide" Target="/ppt/slides/slide3.xml" Id="R14fdfc0e52634350" /><Relationship Type="http://schemas.openxmlformats.org/officeDocument/2006/relationships/slide" Target="/ppt/slides/slide4.xml" Id="Re335f49b8902429a" /><Relationship Type="http://schemas.openxmlformats.org/officeDocument/2006/relationships/slide" Target="/ppt/slides/slide5.xml" Id="R37682221a91441bc" /><Relationship Type="http://schemas.openxmlformats.org/officeDocument/2006/relationships/slide" Target="/ppt/slides/slide6.xml" Id="Rfd13ec2f088f482f" /><Relationship Type="http://schemas.openxmlformats.org/officeDocument/2006/relationships/slide" Target="/ppt/slides/slide7.xml" Id="R71e26ea18440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3fd50b009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c8228d7554e19" /><Relationship Type="http://schemas.openxmlformats.org/officeDocument/2006/relationships/theme" Target="/ppt/slideMasters/theme/theme1.xml" Id="R4677f41c0d3f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c8228d755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b8cb7c26a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4258d3d3c44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2c518c07a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2baa43a93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9c9958dc04a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136b84e324f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1e8ae8bd142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TRORAN AS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8 831 739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8 873 634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LEINAN LUND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VILHELM 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Tolgenslivei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823 490 992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