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ed8a02af1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d44558335346d0"/>
  </p:sldMasterIdLst>
  <p:sldIdLst>
    <p:sldId xmlns:r="http://schemas.openxmlformats.org/officeDocument/2006/relationships" id="256" r:id="R0e0ad71d46ec4a4c"/>
    <p:sldId xmlns:r="http://schemas.openxmlformats.org/officeDocument/2006/relationships" id="257" r:id="R84e515822fe34f72"/>
    <p:sldId xmlns:r="http://schemas.openxmlformats.org/officeDocument/2006/relationships" id="258" r:id="Rd635a6042e2b4d1e"/>
    <p:sldId xmlns:r="http://schemas.openxmlformats.org/officeDocument/2006/relationships" id="259" r:id="R09ba90d17594425b"/>
    <p:sldId xmlns:r="http://schemas.openxmlformats.org/officeDocument/2006/relationships" id="260" r:id="Re84dbc67f5e94f0c"/>
    <p:sldId xmlns:r="http://schemas.openxmlformats.org/officeDocument/2006/relationships" id="261" r:id="R28271632029c4b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d44558335346d0" /><Relationship Type="http://schemas.openxmlformats.org/officeDocument/2006/relationships/slide" Target="/ppt/slides/slide1.xml" Id="R0e0ad71d46ec4a4c" /><Relationship Type="http://schemas.openxmlformats.org/officeDocument/2006/relationships/slide" Target="/ppt/slides/slide2.xml" Id="R84e515822fe34f72" /><Relationship Type="http://schemas.openxmlformats.org/officeDocument/2006/relationships/slide" Target="/ppt/slides/slide3.xml" Id="Rd635a6042e2b4d1e" /><Relationship Type="http://schemas.openxmlformats.org/officeDocument/2006/relationships/slide" Target="/ppt/slides/slide4.xml" Id="R09ba90d17594425b" /><Relationship Type="http://schemas.openxmlformats.org/officeDocument/2006/relationships/slide" Target="/ppt/slides/slide5.xml" Id="Re84dbc67f5e94f0c" /><Relationship Type="http://schemas.openxmlformats.org/officeDocument/2006/relationships/slide" Target="/ppt/slides/slide6.xml" Id="R28271632029c4b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4f097ccde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5405534734fdc" /><Relationship Type="http://schemas.openxmlformats.org/officeDocument/2006/relationships/theme" Target="/ppt/slideMasters/theme/theme1.xml" Id="R9d161daa0cf5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85405534734f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663e647244e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0a9a556b347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fc4bb8d324e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bcf5d343d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6aa3fc5da4b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cb1863106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5114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823 546 432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 HOLDING AS</a:t>
            </a:r>
          </a:p>
        </p:txBody>
      </p:sp>
    </p:spTree>
  </p:cSld>
  <p:clrMapOvr>
    <a:masterClrMapping xmlns:a="http://schemas.openxmlformats.org/drawingml/2006/main"/>
  </p:clrMapOvr>
</p:sld>
</file>