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aac59c1dbd43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3b1f8dd0df40da"/>
  </p:sldMasterIdLst>
  <p:sldIdLst>
    <p:sldId xmlns:r="http://schemas.openxmlformats.org/officeDocument/2006/relationships" id="256" r:id="R2389eaed0daf45cb"/>
    <p:sldId xmlns:r="http://schemas.openxmlformats.org/officeDocument/2006/relationships" id="257" r:id="R9451f0b714274e67"/>
    <p:sldId xmlns:r="http://schemas.openxmlformats.org/officeDocument/2006/relationships" id="258" r:id="Rb8e11e4b64234298"/>
    <p:sldId xmlns:r="http://schemas.openxmlformats.org/officeDocument/2006/relationships" id="259" r:id="R679ec9032f504a14"/>
    <p:sldId xmlns:r="http://schemas.openxmlformats.org/officeDocument/2006/relationships" id="260" r:id="R04e35fb0d3f44af4"/>
    <p:sldId xmlns:r="http://schemas.openxmlformats.org/officeDocument/2006/relationships" id="261" r:id="Ra158a7098cfb4e28"/>
    <p:sldId xmlns:r="http://schemas.openxmlformats.org/officeDocument/2006/relationships" id="262" r:id="R0852d768fa484b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3b1f8dd0df40da" /><Relationship Type="http://schemas.openxmlformats.org/officeDocument/2006/relationships/slide" Target="/ppt/slides/slide1.xml" Id="R2389eaed0daf45cb" /><Relationship Type="http://schemas.openxmlformats.org/officeDocument/2006/relationships/slide" Target="/ppt/slides/slide2.xml" Id="R9451f0b714274e67" /><Relationship Type="http://schemas.openxmlformats.org/officeDocument/2006/relationships/slide" Target="/ppt/slides/slide3.xml" Id="Rb8e11e4b64234298" /><Relationship Type="http://schemas.openxmlformats.org/officeDocument/2006/relationships/slide" Target="/ppt/slides/slide4.xml" Id="R679ec9032f504a14" /><Relationship Type="http://schemas.openxmlformats.org/officeDocument/2006/relationships/slide" Target="/ppt/slides/slide5.xml" Id="R04e35fb0d3f44af4" /><Relationship Type="http://schemas.openxmlformats.org/officeDocument/2006/relationships/slide" Target="/ppt/slides/slide6.xml" Id="Ra158a7098cfb4e28" /><Relationship Type="http://schemas.openxmlformats.org/officeDocument/2006/relationships/slide" Target="/ppt/slides/slide7.xml" Id="R0852d768fa484b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5c872997cc47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d0c863ab84cce" /><Relationship Type="http://schemas.openxmlformats.org/officeDocument/2006/relationships/theme" Target="/ppt/slideMasters/theme/theme1.xml" Id="R29412c27c32c42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5d0c863ab84c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99fd5478849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c1ae7a65c44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6dc9393cb48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84bf8ea8f49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6183f16cb43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4a829c27d47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500b2dd8948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PROME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PROME HOLDING AS ble etablert [år] og holder til i Tertnes.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INGE HALDORSEN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5114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823 546 432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PROME HOLDING AS</a:t>
            </a:r>
          </a:p>
        </p:txBody>
      </p:sp>
    </p:spTree>
  </p:cSld>
  <p:clrMapOvr>
    <a:masterClrMapping xmlns:a="http://schemas.openxmlformats.org/drawingml/2006/main"/>
  </p:clrMapOvr>
</p:sld>
</file>