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f3903b5afa49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f64530ecb4767"/>
  </p:sldMasterIdLst>
  <p:sldIdLst>
    <p:sldId xmlns:r="http://schemas.openxmlformats.org/officeDocument/2006/relationships" id="256" r:id="R5e900f7d7e204593"/>
    <p:sldId xmlns:r="http://schemas.openxmlformats.org/officeDocument/2006/relationships" id="257" r:id="Rde16c1af48c148a1"/>
    <p:sldId xmlns:r="http://schemas.openxmlformats.org/officeDocument/2006/relationships" id="258" r:id="R97c1b06f52244429"/>
    <p:sldId xmlns:r="http://schemas.openxmlformats.org/officeDocument/2006/relationships" id="259" r:id="R9a06d960228343f0"/>
    <p:sldId xmlns:r="http://schemas.openxmlformats.org/officeDocument/2006/relationships" id="260" r:id="Rb3e40c37fdb54d41"/>
    <p:sldId xmlns:r="http://schemas.openxmlformats.org/officeDocument/2006/relationships" id="261" r:id="R38684f9470fc441b"/>
    <p:sldId xmlns:r="http://schemas.openxmlformats.org/officeDocument/2006/relationships" id="262" r:id="Rf5158b20ebe7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f64530ecb4767" /><Relationship Type="http://schemas.openxmlformats.org/officeDocument/2006/relationships/slide" Target="/ppt/slides/slide1.xml" Id="R5e900f7d7e204593" /><Relationship Type="http://schemas.openxmlformats.org/officeDocument/2006/relationships/slide" Target="/ppt/slides/slide2.xml" Id="Rde16c1af48c148a1" /><Relationship Type="http://schemas.openxmlformats.org/officeDocument/2006/relationships/slide" Target="/ppt/slides/slide3.xml" Id="R97c1b06f52244429" /><Relationship Type="http://schemas.openxmlformats.org/officeDocument/2006/relationships/slide" Target="/ppt/slides/slide4.xml" Id="R9a06d960228343f0" /><Relationship Type="http://schemas.openxmlformats.org/officeDocument/2006/relationships/slide" Target="/ppt/slides/slide5.xml" Id="Rb3e40c37fdb54d41" /><Relationship Type="http://schemas.openxmlformats.org/officeDocument/2006/relationships/slide" Target="/ppt/slides/slide6.xml" Id="R38684f9470fc441b" /><Relationship Type="http://schemas.openxmlformats.org/officeDocument/2006/relationships/slide" Target="/ppt/slides/slide7.xml" Id="Rf5158b20ebe7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a55d18c124c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ca75909f545ec" /><Relationship Type="http://schemas.openxmlformats.org/officeDocument/2006/relationships/theme" Target="/ppt/slideMasters/theme/theme1.xml" Id="Rc9e578b34e6241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ca75909f545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01dfb24c54d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8ca7d535145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7e83d2e5e45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ab9cc1ddc46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7bf16a02643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5a368cd1c4f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c063da1dd41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UTLEIEPARTNER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UTLEIEPARTNER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UTLEIEPARTNER HOLDING AS ble etablert [år] og holder til i Fiskum.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UTLEIEPARTNER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UTLEIEPARTNER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UTLEIEPARTNER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948 277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4 941 718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5 011 812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UTLEIEPARTNER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MORTEN BRUNÆS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ALEXANDER B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STIAN BRUNÆS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UTLEIEPARTNER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Fiskum næringsområde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3322 Fiskum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823 561 512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UTLEIEPARTNER HOLDING AS</a:t>
            </a:r>
          </a:p>
        </p:txBody>
      </p:sp>
    </p:spTree>
  </p:cSld>
  <p:clrMapOvr>
    <a:masterClrMapping xmlns:a="http://schemas.openxmlformats.org/drawingml/2006/main"/>
  </p:clrMapOvr>
</p:sld>
</file>