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ab2c85c184c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874e6a6a3471e"/>
  </p:sldMasterIdLst>
  <p:sldIdLst>
    <p:sldId xmlns:r="http://schemas.openxmlformats.org/officeDocument/2006/relationships" id="256" r:id="R3d5d5da7d58a44e6"/>
    <p:sldId xmlns:r="http://schemas.openxmlformats.org/officeDocument/2006/relationships" id="257" r:id="R8ffaccd0e107447e"/>
    <p:sldId xmlns:r="http://schemas.openxmlformats.org/officeDocument/2006/relationships" id="258" r:id="Rc3b9a56ae6374853"/>
    <p:sldId xmlns:r="http://schemas.openxmlformats.org/officeDocument/2006/relationships" id="259" r:id="R3855cfc3759d46a8"/>
    <p:sldId xmlns:r="http://schemas.openxmlformats.org/officeDocument/2006/relationships" id="260" r:id="R7ba47fc5aa7d4a86"/>
    <p:sldId xmlns:r="http://schemas.openxmlformats.org/officeDocument/2006/relationships" id="261" r:id="R0714adbb321c4bc0"/>
    <p:sldId xmlns:r="http://schemas.openxmlformats.org/officeDocument/2006/relationships" id="262" r:id="R883bb92d62d6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874e6a6a3471e" /><Relationship Type="http://schemas.openxmlformats.org/officeDocument/2006/relationships/slide" Target="/ppt/slides/slide1.xml" Id="R3d5d5da7d58a44e6" /><Relationship Type="http://schemas.openxmlformats.org/officeDocument/2006/relationships/slide" Target="/ppt/slides/slide2.xml" Id="R8ffaccd0e107447e" /><Relationship Type="http://schemas.openxmlformats.org/officeDocument/2006/relationships/slide" Target="/ppt/slides/slide3.xml" Id="Rc3b9a56ae6374853" /><Relationship Type="http://schemas.openxmlformats.org/officeDocument/2006/relationships/slide" Target="/ppt/slides/slide4.xml" Id="R3855cfc3759d46a8" /><Relationship Type="http://schemas.openxmlformats.org/officeDocument/2006/relationships/slide" Target="/ppt/slides/slide5.xml" Id="R7ba47fc5aa7d4a86" /><Relationship Type="http://schemas.openxmlformats.org/officeDocument/2006/relationships/slide" Target="/ppt/slides/slide6.xml" Id="R0714adbb321c4bc0" /><Relationship Type="http://schemas.openxmlformats.org/officeDocument/2006/relationships/slide" Target="/ppt/slides/slide7.xml" Id="R883bb92d62d6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e9dad9379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021748ac41b3" /><Relationship Type="http://schemas.openxmlformats.org/officeDocument/2006/relationships/theme" Target="/ppt/slideMasters/theme/theme1.xml" Id="R9a04b034c70b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6021748ac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165de40e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e4f71a369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a84211461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335cf259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798ddbc33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68558d6f48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9723bf69f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ENDELI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ENDELI ENTREPRENØR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9 791 018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−1 476 081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4 647 072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ALONSO LIA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HÅVARD TOLLEFSEN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ANDRE TOLLEFSEN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Fjellgrendvegen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823 565 992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ENDELI ENTREPRENØR AS</a:t>
            </a:r>
          </a:p>
        </p:txBody>
      </p:sp>
    </p:spTree>
  </p:cSld>
  <p:clrMapOvr>
    <a:masterClrMapping xmlns:a="http://schemas.openxmlformats.org/drawingml/2006/main"/>
  </p:clrMapOvr>
</p:sld>
</file>