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8a99bd807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322c80f9c47b4"/>
  </p:sldMasterIdLst>
  <p:sldIdLst>
    <p:sldId xmlns:r="http://schemas.openxmlformats.org/officeDocument/2006/relationships" id="256" r:id="Rf8b7bac39ddd4d8c"/>
    <p:sldId xmlns:r="http://schemas.openxmlformats.org/officeDocument/2006/relationships" id="257" r:id="R72709ff67d0e40d6"/>
    <p:sldId xmlns:r="http://schemas.openxmlformats.org/officeDocument/2006/relationships" id="258" r:id="Re73bab1e12d64a7d"/>
    <p:sldId xmlns:r="http://schemas.openxmlformats.org/officeDocument/2006/relationships" id="259" r:id="Rc04c4644378d4adc"/>
    <p:sldId xmlns:r="http://schemas.openxmlformats.org/officeDocument/2006/relationships" id="260" r:id="R3150f81d6c064b18"/>
    <p:sldId xmlns:r="http://schemas.openxmlformats.org/officeDocument/2006/relationships" id="261" r:id="R3d46a4fbfd3a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322c80f9c47b4" /><Relationship Type="http://schemas.openxmlformats.org/officeDocument/2006/relationships/slide" Target="/ppt/slides/slide1.xml" Id="Rf8b7bac39ddd4d8c" /><Relationship Type="http://schemas.openxmlformats.org/officeDocument/2006/relationships/slide" Target="/ppt/slides/slide2.xml" Id="R72709ff67d0e40d6" /><Relationship Type="http://schemas.openxmlformats.org/officeDocument/2006/relationships/slide" Target="/ppt/slides/slide3.xml" Id="Re73bab1e12d64a7d" /><Relationship Type="http://schemas.openxmlformats.org/officeDocument/2006/relationships/slide" Target="/ppt/slides/slide4.xml" Id="Rc04c4644378d4adc" /><Relationship Type="http://schemas.openxmlformats.org/officeDocument/2006/relationships/slide" Target="/ppt/slides/slide5.xml" Id="R3150f81d6c064b18" /><Relationship Type="http://schemas.openxmlformats.org/officeDocument/2006/relationships/slide" Target="/ppt/slides/slide6.xml" Id="R3d46a4fbfd3a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d39e1e9f7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ef6e824844226" /><Relationship Type="http://schemas.openxmlformats.org/officeDocument/2006/relationships/theme" Target="/ppt/slideMasters/theme/theme1.xml" Id="R51ddab1ed4af43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ef6e82484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9610efb57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18efad59b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2315e5be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77a0a6d43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e288646bb41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97aa0c197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SVARTØYA 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Nordstu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823 590 512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SVARTØYA 6 AS</a:t>
            </a:r>
          </a:p>
        </p:txBody>
      </p:sp>
    </p:spTree>
  </p:cSld>
  <p:clrMapOvr>
    <a:masterClrMapping xmlns:a="http://schemas.openxmlformats.org/drawingml/2006/main"/>
  </p:clrMapOvr>
</p:sld>
</file>