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470a84f3a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5a4267dba84ca7"/>
  </p:sldMasterIdLst>
  <p:sldIdLst>
    <p:sldId xmlns:r="http://schemas.openxmlformats.org/officeDocument/2006/relationships" id="256" r:id="R471fd2c90ba847eb"/>
    <p:sldId xmlns:r="http://schemas.openxmlformats.org/officeDocument/2006/relationships" id="257" r:id="R12c40f28f9a04e27"/>
    <p:sldId xmlns:r="http://schemas.openxmlformats.org/officeDocument/2006/relationships" id="258" r:id="R7b3d917f6fef4d6a"/>
    <p:sldId xmlns:r="http://schemas.openxmlformats.org/officeDocument/2006/relationships" id="259" r:id="Rf5d5b14ce5b44150"/>
    <p:sldId xmlns:r="http://schemas.openxmlformats.org/officeDocument/2006/relationships" id="260" r:id="R68307cbf60c04112"/>
    <p:sldId xmlns:r="http://schemas.openxmlformats.org/officeDocument/2006/relationships" id="261" r:id="Rad33af01c7f244b5"/>
    <p:sldId xmlns:r="http://schemas.openxmlformats.org/officeDocument/2006/relationships" id="262" r:id="R929336c6915a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a4267dba84ca7" /><Relationship Type="http://schemas.openxmlformats.org/officeDocument/2006/relationships/slide" Target="/ppt/slides/slide1.xml" Id="R471fd2c90ba847eb" /><Relationship Type="http://schemas.openxmlformats.org/officeDocument/2006/relationships/slide" Target="/ppt/slides/slide2.xml" Id="R12c40f28f9a04e27" /><Relationship Type="http://schemas.openxmlformats.org/officeDocument/2006/relationships/slide" Target="/ppt/slides/slide3.xml" Id="R7b3d917f6fef4d6a" /><Relationship Type="http://schemas.openxmlformats.org/officeDocument/2006/relationships/slide" Target="/ppt/slides/slide4.xml" Id="Rf5d5b14ce5b44150" /><Relationship Type="http://schemas.openxmlformats.org/officeDocument/2006/relationships/slide" Target="/ppt/slides/slide5.xml" Id="R68307cbf60c04112" /><Relationship Type="http://schemas.openxmlformats.org/officeDocument/2006/relationships/slide" Target="/ppt/slides/slide6.xml" Id="Rad33af01c7f244b5" /><Relationship Type="http://schemas.openxmlformats.org/officeDocument/2006/relationships/slide" Target="/ppt/slides/slide7.xml" Id="R929336c6915a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40aa6382d41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c916319c4f58" /><Relationship Type="http://schemas.openxmlformats.org/officeDocument/2006/relationships/theme" Target="/ppt/slideMasters/theme/theme1.xml" Id="Rb115c9018c9f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0c916319c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5f98ebfd47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4a4c86e3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d8f7086f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2e001a60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f889d1d4c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3a106cfc5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3dd9f0aa7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SVARTØYA 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6 981 666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9 422 745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823 590 512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SVARTØYA 6 AS</a:t>
            </a:r>
          </a:p>
        </p:txBody>
      </p:sp>
    </p:spTree>
  </p:cSld>
  <p:clrMapOvr>
    <a:masterClrMapping xmlns:a="http://schemas.openxmlformats.org/drawingml/2006/main"/>
  </p:clrMapOvr>
</p:sld>
</file>