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619eb738f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1f2f0023d4735"/>
  </p:sldMasterIdLst>
  <p:sldIdLst>
    <p:sldId xmlns:r="http://schemas.openxmlformats.org/officeDocument/2006/relationships" id="256" r:id="R90caf6ccf1b44d02"/>
    <p:sldId xmlns:r="http://schemas.openxmlformats.org/officeDocument/2006/relationships" id="257" r:id="R01d45503e4d149ef"/>
    <p:sldId xmlns:r="http://schemas.openxmlformats.org/officeDocument/2006/relationships" id="258" r:id="R011b43ff73654ac1"/>
    <p:sldId xmlns:r="http://schemas.openxmlformats.org/officeDocument/2006/relationships" id="259" r:id="Rc5244d07a0a44077"/>
    <p:sldId xmlns:r="http://schemas.openxmlformats.org/officeDocument/2006/relationships" id="260" r:id="R8a9f913d10e34b43"/>
    <p:sldId xmlns:r="http://schemas.openxmlformats.org/officeDocument/2006/relationships" id="261" r:id="R262b9bd15e954908"/>
    <p:sldId xmlns:r="http://schemas.openxmlformats.org/officeDocument/2006/relationships" id="262" r:id="R8fe8e4207e87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1f2f0023d4735" /><Relationship Type="http://schemas.openxmlformats.org/officeDocument/2006/relationships/slide" Target="/ppt/slides/slide1.xml" Id="R90caf6ccf1b44d02" /><Relationship Type="http://schemas.openxmlformats.org/officeDocument/2006/relationships/slide" Target="/ppt/slides/slide2.xml" Id="R01d45503e4d149ef" /><Relationship Type="http://schemas.openxmlformats.org/officeDocument/2006/relationships/slide" Target="/ppt/slides/slide3.xml" Id="R011b43ff73654ac1" /><Relationship Type="http://schemas.openxmlformats.org/officeDocument/2006/relationships/slide" Target="/ppt/slides/slide4.xml" Id="Rc5244d07a0a44077" /><Relationship Type="http://schemas.openxmlformats.org/officeDocument/2006/relationships/slide" Target="/ppt/slides/slide5.xml" Id="R8a9f913d10e34b43" /><Relationship Type="http://schemas.openxmlformats.org/officeDocument/2006/relationships/slide" Target="/ppt/slides/slide6.xml" Id="R262b9bd15e954908" /><Relationship Type="http://schemas.openxmlformats.org/officeDocument/2006/relationships/slide" Target="/ppt/slides/slide7.xml" Id="R8fe8e4207e87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4e31b16b8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f468858e4540" /><Relationship Type="http://schemas.openxmlformats.org/officeDocument/2006/relationships/theme" Target="/ppt/slideMasters/theme/theme1.xml" Id="Rc86c78723b78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cf468858e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46621b70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c951f5a1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5f87572b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8d4e6abd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ad5d233e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2521a635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5531ffae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AVRETTING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AVRETTING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13 815 030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5 014 704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823 797 222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