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50ff5636a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7e48c766af4985"/>
  </p:sldMasterIdLst>
  <p:sldIdLst>
    <p:sldId xmlns:r="http://schemas.openxmlformats.org/officeDocument/2006/relationships" id="256" r:id="R619ae4cd0a0c4474"/>
    <p:sldId xmlns:r="http://schemas.openxmlformats.org/officeDocument/2006/relationships" id="257" r:id="R9c032ba4627e4c04"/>
    <p:sldId xmlns:r="http://schemas.openxmlformats.org/officeDocument/2006/relationships" id="258" r:id="R5b3d636c1a9e4594"/>
    <p:sldId xmlns:r="http://schemas.openxmlformats.org/officeDocument/2006/relationships" id="259" r:id="Ra9c13d729f5f49d9"/>
    <p:sldId xmlns:r="http://schemas.openxmlformats.org/officeDocument/2006/relationships" id="260" r:id="R08de8ffc824d462c"/>
    <p:sldId xmlns:r="http://schemas.openxmlformats.org/officeDocument/2006/relationships" id="261" r:id="R28826c16066b4b4d"/>
    <p:sldId xmlns:r="http://schemas.openxmlformats.org/officeDocument/2006/relationships" id="262" r:id="R72225430be714b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7e48c766af4985" /><Relationship Type="http://schemas.openxmlformats.org/officeDocument/2006/relationships/slide" Target="/ppt/slides/slide1.xml" Id="R619ae4cd0a0c4474" /><Relationship Type="http://schemas.openxmlformats.org/officeDocument/2006/relationships/slide" Target="/ppt/slides/slide2.xml" Id="R9c032ba4627e4c04" /><Relationship Type="http://schemas.openxmlformats.org/officeDocument/2006/relationships/slide" Target="/ppt/slides/slide3.xml" Id="R5b3d636c1a9e4594" /><Relationship Type="http://schemas.openxmlformats.org/officeDocument/2006/relationships/slide" Target="/ppt/slides/slide4.xml" Id="Ra9c13d729f5f49d9" /><Relationship Type="http://schemas.openxmlformats.org/officeDocument/2006/relationships/slide" Target="/ppt/slides/slide5.xml" Id="R08de8ffc824d462c" /><Relationship Type="http://schemas.openxmlformats.org/officeDocument/2006/relationships/slide" Target="/ppt/slides/slide6.xml" Id="R28826c16066b4b4d" /><Relationship Type="http://schemas.openxmlformats.org/officeDocument/2006/relationships/slide" Target="/ppt/slides/slide7.xml" Id="R72225430be714b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3b46063024f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962a2db814cda" /><Relationship Type="http://schemas.openxmlformats.org/officeDocument/2006/relationships/theme" Target="/ppt/slideMasters/theme/theme1.xml" Id="Rcdb3ef3d8ab64a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e962a2db814c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9e4ad47b3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9a86aaef643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0305b89bc49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a6a1429fa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3df8730284b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bd9a0449147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5ce4f5df64c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FOODPACK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FOODPACK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FOODPACK TRADING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FOODPACK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FOODPACK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FOODPACK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9 883 076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260 010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1 194 454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4 336 051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FOODPACK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AMINEH SHARAF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REHAN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FOODPACK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Økernveien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823 843 062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FOODPACK TRADING AS</a:t>
            </a:r>
          </a:p>
        </p:txBody>
      </p:sp>
    </p:spTree>
  </p:cSld>
  <p:clrMapOvr>
    <a:masterClrMapping xmlns:a="http://schemas.openxmlformats.org/drawingml/2006/main"/>
  </p:clrMapOvr>
</p:sld>
</file>