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bbe5d9a97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7428ee6fa45f0"/>
  </p:sldMasterIdLst>
  <p:sldIdLst>
    <p:sldId xmlns:r="http://schemas.openxmlformats.org/officeDocument/2006/relationships" id="256" r:id="R1126136218df4e87"/>
    <p:sldId xmlns:r="http://schemas.openxmlformats.org/officeDocument/2006/relationships" id="257" r:id="R848ca959cc9443d8"/>
    <p:sldId xmlns:r="http://schemas.openxmlformats.org/officeDocument/2006/relationships" id="258" r:id="R756d43417e3642a0"/>
    <p:sldId xmlns:r="http://schemas.openxmlformats.org/officeDocument/2006/relationships" id="259" r:id="R1d39303f1bc14d94"/>
    <p:sldId xmlns:r="http://schemas.openxmlformats.org/officeDocument/2006/relationships" id="260" r:id="R1529721a05b74fd8"/>
    <p:sldId xmlns:r="http://schemas.openxmlformats.org/officeDocument/2006/relationships" id="261" r:id="R8e3632c5ba864903"/>
    <p:sldId xmlns:r="http://schemas.openxmlformats.org/officeDocument/2006/relationships" id="262" r:id="R981982fd965a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7428ee6fa45f0" /><Relationship Type="http://schemas.openxmlformats.org/officeDocument/2006/relationships/slide" Target="/ppt/slides/slide1.xml" Id="R1126136218df4e87" /><Relationship Type="http://schemas.openxmlformats.org/officeDocument/2006/relationships/slide" Target="/ppt/slides/slide2.xml" Id="R848ca959cc9443d8" /><Relationship Type="http://schemas.openxmlformats.org/officeDocument/2006/relationships/slide" Target="/ppt/slides/slide3.xml" Id="R756d43417e3642a0" /><Relationship Type="http://schemas.openxmlformats.org/officeDocument/2006/relationships/slide" Target="/ppt/slides/slide4.xml" Id="R1d39303f1bc14d94" /><Relationship Type="http://schemas.openxmlformats.org/officeDocument/2006/relationships/slide" Target="/ppt/slides/slide5.xml" Id="R1529721a05b74fd8" /><Relationship Type="http://schemas.openxmlformats.org/officeDocument/2006/relationships/slide" Target="/ppt/slides/slide6.xml" Id="R8e3632c5ba864903" /><Relationship Type="http://schemas.openxmlformats.org/officeDocument/2006/relationships/slide" Target="/ppt/slides/slide7.xml" Id="R981982fd965a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2f540bcf2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f5fc72be4109" /><Relationship Type="http://schemas.openxmlformats.org/officeDocument/2006/relationships/theme" Target="/ppt/slideMasters/theme/theme1.xml" Id="R77acb1b4a10a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0f5fc72be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bb6f034b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3ea4d12f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51ab3b91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84e3ddce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7a305ef4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a3190b86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af1b03596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ADMINISTRASJON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ADMINISTRASJON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1 582 439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KATRINE ØRSTAVIK SØRHEIM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YNGVILD SØRHEIM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SKÅR-OLSSON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Sjukehusvegen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823 844 492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