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7c86b61d8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261bd57814e55"/>
  </p:sldMasterIdLst>
  <p:sldIdLst>
    <p:sldId xmlns:r="http://schemas.openxmlformats.org/officeDocument/2006/relationships" id="256" r:id="Rcdf37936a11146ac"/>
    <p:sldId xmlns:r="http://schemas.openxmlformats.org/officeDocument/2006/relationships" id="257" r:id="R8c2c57d6164b460e"/>
    <p:sldId xmlns:r="http://schemas.openxmlformats.org/officeDocument/2006/relationships" id="258" r:id="Reb90ede93c5c4174"/>
    <p:sldId xmlns:r="http://schemas.openxmlformats.org/officeDocument/2006/relationships" id="259" r:id="R2b00a72f669f47e6"/>
    <p:sldId xmlns:r="http://schemas.openxmlformats.org/officeDocument/2006/relationships" id="260" r:id="Rb4f9150ef27c46ea"/>
    <p:sldId xmlns:r="http://schemas.openxmlformats.org/officeDocument/2006/relationships" id="261" r:id="Re6b5beca166b49b1"/>
    <p:sldId xmlns:r="http://schemas.openxmlformats.org/officeDocument/2006/relationships" id="262" r:id="R324cafd42894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261bd57814e55" /><Relationship Type="http://schemas.openxmlformats.org/officeDocument/2006/relationships/slide" Target="/ppt/slides/slide1.xml" Id="Rcdf37936a11146ac" /><Relationship Type="http://schemas.openxmlformats.org/officeDocument/2006/relationships/slide" Target="/ppt/slides/slide2.xml" Id="R8c2c57d6164b460e" /><Relationship Type="http://schemas.openxmlformats.org/officeDocument/2006/relationships/slide" Target="/ppt/slides/slide3.xml" Id="Reb90ede93c5c4174" /><Relationship Type="http://schemas.openxmlformats.org/officeDocument/2006/relationships/slide" Target="/ppt/slides/slide4.xml" Id="R2b00a72f669f47e6" /><Relationship Type="http://schemas.openxmlformats.org/officeDocument/2006/relationships/slide" Target="/ppt/slides/slide5.xml" Id="Rb4f9150ef27c46ea" /><Relationship Type="http://schemas.openxmlformats.org/officeDocument/2006/relationships/slide" Target="/ppt/slides/slide6.xml" Id="Re6b5beca166b49b1" /><Relationship Type="http://schemas.openxmlformats.org/officeDocument/2006/relationships/slide" Target="/ppt/slides/slide7.xml" Id="R324cafd42894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b08582c3d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503c8c3d14ae6" /><Relationship Type="http://schemas.openxmlformats.org/officeDocument/2006/relationships/theme" Target="/ppt/slideMasters/theme/theme1.xml" Id="R63fbc07edadf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503c8c3d1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d30e3c8a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8ced2449f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8b31e49e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6f8d06df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adb896509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60b43f77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6607bbde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HØGEMARK SVEIN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823 993 862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