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c966cdf506746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c1758df33b4b6c"/>
  </p:sldMasterIdLst>
  <p:sldIdLst>
    <p:sldId xmlns:r="http://schemas.openxmlformats.org/officeDocument/2006/relationships" id="256" r:id="R5023cb03d2374ee2"/>
    <p:sldId xmlns:r="http://schemas.openxmlformats.org/officeDocument/2006/relationships" id="257" r:id="R49929794e3c54d7f"/>
    <p:sldId xmlns:r="http://schemas.openxmlformats.org/officeDocument/2006/relationships" id="258" r:id="Rcd8954faddf645f4"/>
    <p:sldId xmlns:r="http://schemas.openxmlformats.org/officeDocument/2006/relationships" id="259" r:id="Rf43edf53380c4f64"/>
    <p:sldId xmlns:r="http://schemas.openxmlformats.org/officeDocument/2006/relationships" id="260" r:id="Rff8acefc3bff4ecb"/>
    <p:sldId xmlns:r="http://schemas.openxmlformats.org/officeDocument/2006/relationships" id="261" r:id="R5effbccd040b428e"/>
    <p:sldId xmlns:r="http://schemas.openxmlformats.org/officeDocument/2006/relationships" id="262" r:id="Re2ee8990f8fa44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c1758df33b4b6c" /><Relationship Type="http://schemas.openxmlformats.org/officeDocument/2006/relationships/slide" Target="/ppt/slides/slide1.xml" Id="R5023cb03d2374ee2" /><Relationship Type="http://schemas.openxmlformats.org/officeDocument/2006/relationships/slide" Target="/ppt/slides/slide2.xml" Id="R49929794e3c54d7f" /><Relationship Type="http://schemas.openxmlformats.org/officeDocument/2006/relationships/slide" Target="/ppt/slides/slide3.xml" Id="Rcd8954faddf645f4" /><Relationship Type="http://schemas.openxmlformats.org/officeDocument/2006/relationships/slide" Target="/ppt/slides/slide4.xml" Id="Rf43edf53380c4f64" /><Relationship Type="http://schemas.openxmlformats.org/officeDocument/2006/relationships/slide" Target="/ppt/slides/slide5.xml" Id="Rff8acefc3bff4ecb" /><Relationship Type="http://schemas.openxmlformats.org/officeDocument/2006/relationships/slide" Target="/ppt/slides/slide6.xml" Id="R5effbccd040b428e" /><Relationship Type="http://schemas.openxmlformats.org/officeDocument/2006/relationships/slide" Target="/ppt/slides/slide7.xml" Id="Re2ee8990f8fa44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3cf48f73594a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68b33f453d4038" /><Relationship Type="http://schemas.openxmlformats.org/officeDocument/2006/relationships/theme" Target="/ppt/slideMasters/theme/theme1.xml" Id="Re21ccc78408d4e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68b33f453d40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33ef6b736a4a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60954a2a749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e4a0edf7744a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7bdfb58b3a42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94bb686090453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3c3d6f36a64d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719de1791e4d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BYTHE POND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BYTHE POND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BYTHE POND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BYTHE POND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BYTHE POND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BYTHE POND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−16 080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−16 099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−52 434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36 597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BYTHE POND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ARTYFY EVENT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BYTHE POND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Ranvik brygge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3212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824 029 032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BYTHE POND AS</a:t>
            </a:r>
          </a:p>
        </p:txBody>
      </p:sp>
    </p:spTree>
  </p:cSld>
  <p:clrMapOvr>
    <a:masterClrMapping xmlns:a="http://schemas.openxmlformats.org/drawingml/2006/main"/>
  </p:clrMapOvr>
</p:sld>
</file>