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0f6c0609e4c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5b8036283e4e8a"/>
  </p:sldMasterIdLst>
  <p:sldIdLst>
    <p:sldId xmlns:r="http://schemas.openxmlformats.org/officeDocument/2006/relationships" id="256" r:id="R7ee089eaebf84661"/>
    <p:sldId xmlns:r="http://schemas.openxmlformats.org/officeDocument/2006/relationships" id="257" r:id="R3c9cd468e8b64fb0"/>
    <p:sldId xmlns:r="http://schemas.openxmlformats.org/officeDocument/2006/relationships" id="258" r:id="Rd7af2ddafe834769"/>
    <p:sldId xmlns:r="http://schemas.openxmlformats.org/officeDocument/2006/relationships" id="259" r:id="Rd59c009624d546d7"/>
    <p:sldId xmlns:r="http://schemas.openxmlformats.org/officeDocument/2006/relationships" id="260" r:id="R5f0bdd6462b4436b"/>
    <p:sldId xmlns:r="http://schemas.openxmlformats.org/officeDocument/2006/relationships" id="261" r:id="R9f21edb1e55d496f"/>
    <p:sldId xmlns:r="http://schemas.openxmlformats.org/officeDocument/2006/relationships" id="262" r:id="R7004d13c4109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b8036283e4e8a" /><Relationship Type="http://schemas.openxmlformats.org/officeDocument/2006/relationships/slide" Target="/ppt/slides/slide1.xml" Id="R7ee089eaebf84661" /><Relationship Type="http://schemas.openxmlformats.org/officeDocument/2006/relationships/slide" Target="/ppt/slides/slide2.xml" Id="R3c9cd468e8b64fb0" /><Relationship Type="http://schemas.openxmlformats.org/officeDocument/2006/relationships/slide" Target="/ppt/slides/slide3.xml" Id="Rd7af2ddafe834769" /><Relationship Type="http://schemas.openxmlformats.org/officeDocument/2006/relationships/slide" Target="/ppt/slides/slide4.xml" Id="Rd59c009624d546d7" /><Relationship Type="http://schemas.openxmlformats.org/officeDocument/2006/relationships/slide" Target="/ppt/slides/slide5.xml" Id="R5f0bdd6462b4436b" /><Relationship Type="http://schemas.openxmlformats.org/officeDocument/2006/relationships/slide" Target="/ppt/slides/slide6.xml" Id="R9f21edb1e55d496f" /><Relationship Type="http://schemas.openxmlformats.org/officeDocument/2006/relationships/slide" Target="/ppt/slides/slide7.xml" Id="R7004d13c4109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9aa4d2a4d4e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e1ed4c6b643de" /><Relationship Type="http://schemas.openxmlformats.org/officeDocument/2006/relationships/theme" Target="/ppt/slideMasters/theme/theme1.xml" Id="R09bdca509f8741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e1ed4c6b643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44f7ce841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39f1c3c4d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6219441df4f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afe7c2fef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e3f9420d043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679ae800342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a59bacf61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SH-TOTAL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SH-TOTAL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29 282 334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−2 154 656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−2 614 009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−13 086 293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PARGON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STORVIK-EIENDOM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824 315 752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SH-TOTAL AS</a:t>
            </a:r>
          </a:p>
        </p:txBody>
      </p:sp>
    </p:spTree>
  </p:cSld>
  <p:clrMapOvr>
    <a:masterClrMapping xmlns:a="http://schemas.openxmlformats.org/drawingml/2006/main"/>
  </p:clrMapOvr>
</p:sld>
</file>