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e7ed0757e14f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2f208d4c674a0c"/>
  </p:sldMasterIdLst>
  <p:sldIdLst>
    <p:sldId xmlns:r="http://schemas.openxmlformats.org/officeDocument/2006/relationships" id="256" r:id="R4577c230596c4700"/>
    <p:sldId xmlns:r="http://schemas.openxmlformats.org/officeDocument/2006/relationships" id="257" r:id="R775e0689ceac42c3"/>
    <p:sldId xmlns:r="http://schemas.openxmlformats.org/officeDocument/2006/relationships" id="258" r:id="R5161911357b04931"/>
    <p:sldId xmlns:r="http://schemas.openxmlformats.org/officeDocument/2006/relationships" id="259" r:id="Rf324ce3a04954f42"/>
    <p:sldId xmlns:r="http://schemas.openxmlformats.org/officeDocument/2006/relationships" id="260" r:id="R68cf4067365a4843"/>
    <p:sldId xmlns:r="http://schemas.openxmlformats.org/officeDocument/2006/relationships" id="261" r:id="Rcadfd9055b3a4a3c"/>
    <p:sldId xmlns:r="http://schemas.openxmlformats.org/officeDocument/2006/relationships" id="262" r:id="R91c3088ba5e44c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2f208d4c674a0c" /><Relationship Type="http://schemas.openxmlformats.org/officeDocument/2006/relationships/slide" Target="/ppt/slides/slide1.xml" Id="R4577c230596c4700" /><Relationship Type="http://schemas.openxmlformats.org/officeDocument/2006/relationships/slide" Target="/ppt/slides/slide2.xml" Id="R775e0689ceac42c3" /><Relationship Type="http://schemas.openxmlformats.org/officeDocument/2006/relationships/slide" Target="/ppt/slides/slide3.xml" Id="R5161911357b04931" /><Relationship Type="http://schemas.openxmlformats.org/officeDocument/2006/relationships/slide" Target="/ppt/slides/slide4.xml" Id="Rf324ce3a04954f42" /><Relationship Type="http://schemas.openxmlformats.org/officeDocument/2006/relationships/slide" Target="/ppt/slides/slide5.xml" Id="R68cf4067365a4843" /><Relationship Type="http://schemas.openxmlformats.org/officeDocument/2006/relationships/slide" Target="/ppt/slides/slide6.xml" Id="Rcadfd9055b3a4a3c" /><Relationship Type="http://schemas.openxmlformats.org/officeDocument/2006/relationships/slide" Target="/ppt/slides/slide7.xml" Id="R91c3088ba5e44c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cdb1bba2aa4b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53f0a65344482" /><Relationship Type="http://schemas.openxmlformats.org/officeDocument/2006/relationships/theme" Target="/ppt/slideMasters/theme/theme1.xml" Id="R88c4fb0ec19949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553f0a653444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7204062e849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16bd14df147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667e4a0f543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dc031ffbd4b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7305ea71b48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a298f05bd49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fb76408a14b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VALODDO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VALODDO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VALODDO INVEST AS ble etablert [år] og holder til i Sandeid.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VALODDO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VALODDO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VALODDO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5 945 707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3 436 623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6 227 644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VALODDO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OLAV HELGEVOLD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VALODDO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Helgevold Holding AS, Saudavegen 5772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5585 Sandeid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824 382 212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VALODDO INVEST AS</a:t>
            </a:r>
          </a:p>
        </p:txBody>
      </p:sp>
    </p:spTree>
  </p:cSld>
  <p:clrMapOvr>
    <a:masterClrMapping xmlns:a="http://schemas.openxmlformats.org/drawingml/2006/main"/>
  </p:clrMapOvr>
</p:sld>
</file>