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fca6423eb042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6f6c6677fc401d"/>
  </p:sldMasterIdLst>
  <p:sldIdLst>
    <p:sldId xmlns:r="http://schemas.openxmlformats.org/officeDocument/2006/relationships" id="256" r:id="R568a227224c8489f"/>
    <p:sldId xmlns:r="http://schemas.openxmlformats.org/officeDocument/2006/relationships" id="257" r:id="Rf62fb2c0dd2b4e0c"/>
    <p:sldId xmlns:r="http://schemas.openxmlformats.org/officeDocument/2006/relationships" id="258" r:id="R3bd0cfe7930f4e4f"/>
    <p:sldId xmlns:r="http://schemas.openxmlformats.org/officeDocument/2006/relationships" id="259" r:id="R9a1553c13e584952"/>
    <p:sldId xmlns:r="http://schemas.openxmlformats.org/officeDocument/2006/relationships" id="260" r:id="R34d3e9d822734728"/>
    <p:sldId xmlns:r="http://schemas.openxmlformats.org/officeDocument/2006/relationships" id="261" r:id="R3c65811df3f34e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f6c6677fc401d" /><Relationship Type="http://schemas.openxmlformats.org/officeDocument/2006/relationships/slide" Target="/ppt/slides/slide1.xml" Id="R568a227224c8489f" /><Relationship Type="http://schemas.openxmlformats.org/officeDocument/2006/relationships/slide" Target="/ppt/slides/slide2.xml" Id="Rf62fb2c0dd2b4e0c" /><Relationship Type="http://schemas.openxmlformats.org/officeDocument/2006/relationships/slide" Target="/ppt/slides/slide3.xml" Id="R3bd0cfe7930f4e4f" /><Relationship Type="http://schemas.openxmlformats.org/officeDocument/2006/relationships/slide" Target="/ppt/slides/slide4.xml" Id="R9a1553c13e584952" /><Relationship Type="http://schemas.openxmlformats.org/officeDocument/2006/relationships/slide" Target="/ppt/slides/slide5.xml" Id="R34d3e9d822734728" /><Relationship Type="http://schemas.openxmlformats.org/officeDocument/2006/relationships/slide" Target="/ppt/slides/slide6.xml" Id="R3c65811df3f34e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fc0a3c34b40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e490c99f94a24" /><Relationship Type="http://schemas.openxmlformats.org/officeDocument/2006/relationships/theme" Target="/ppt/slideMasters/theme/theme1.xml" Id="Rc4c55ea5d9f44e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fe490c99f94a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32ff6a5544c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8d77bd20e40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7e89401354b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31bb9d4c849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3821c8ae744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43ccad97e4e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FROLAND PIZZA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824 460 752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PIZZA AS</a:t>
            </a:r>
          </a:p>
        </p:txBody>
      </p:sp>
    </p:spTree>
  </p:cSld>
  <p:clrMapOvr>
    <a:masterClrMapping xmlns:a="http://schemas.openxmlformats.org/drawingml/2006/main"/>
  </p:clrMapOvr>
</p:sld>
</file>