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8cb455201541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530961b72543fc"/>
  </p:sldMasterIdLst>
  <p:sldIdLst>
    <p:sldId xmlns:r="http://schemas.openxmlformats.org/officeDocument/2006/relationships" id="256" r:id="Rd5d9b6e9504f4765"/>
    <p:sldId xmlns:r="http://schemas.openxmlformats.org/officeDocument/2006/relationships" id="257" r:id="Re301cfd9205e45fb"/>
    <p:sldId xmlns:r="http://schemas.openxmlformats.org/officeDocument/2006/relationships" id="258" r:id="R8cbe71af0d154d6c"/>
    <p:sldId xmlns:r="http://schemas.openxmlformats.org/officeDocument/2006/relationships" id="259" r:id="Ra26bcb9a92174206"/>
    <p:sldId xmlns:r="http://schemas.openxmlformats.org/officeDocument/2006/relationships" id="260" r:id="R598e8335be33457d"/>
    <p:sldId xmlns:r="http://schemas.openxmlformats.org/officeDocument/2006/relationships" id="261" r:id="Rf5bf21ff82ff4fae"/>
    <p:sldId xmlns:r="http://schemas.openxmlformats.org/officeDocument/2006/relationships" id="262" r:id="R0a93a1ff28d64d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30961b72543fc" /><Relationship Type="http://schemas.openxmlformats.org/officeDocument/2006/relationships/slide" Target="/ppt/slides/slide1.xml" Id="Rd5d9b6e9504f4765" /><Relationship Type="http://schemas.openxmlformats.org/officeDocument/2006/relationships/slide" Target="/ppt/slides/slide2.xml" Id="Re301cfd9205e45fb" /><Relationship Type="http://schemas.openxmlformats.org/officeDocument/2006/relationships/slide" Target="/ppt/slides/slide3.xml" Id="R8cbe71af0d154d6c" /><Relationship Type="http://schemas.openxmlformats.org/officeDocument/2006/relationships/slide" Target="/ppt/slides/slide4.xml" Id="Ra26bcb9a92174206" /><Relationship Type="http://schemas.openxmlformats.org/officeDocument/2006/relationships/slide" Target="/ppt/slides/slide5.xml" Id="R598e8335be33457d" /><Relationship Type="http://schemas.openxmlformats.org/officeDocument/2006/relationships/slide" Target="/ppt/slides/slide6.xml" Id="Rf5bf21ff82ff4fae" /><Relationship Type="http://schemas.openxmlformats.org/officeDocument/2006/relationships/slide" Target="/ppt/slides/slide7.xml" Id="R0a93a1ff28d64d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fbbb5f90e4c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a2c64001d4d4f" /><Relationship Type="http://schemas.openxmlformats.org/officeDocument/2006/relationships/theme" Target="/ppt/slideMasters/theme/theme1.xml" Id="R94002f360178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3a2c64001d4d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9a076e8af48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50796085c4e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9fbe312a748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a1b46942f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1b547b5664f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abab2bc9a45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88cc7f35b48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FROLAND PIZZA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FROLAND PIZZA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4 365 235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−163 930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−1 077 754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452 234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BLANKENBERG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LANDHOLM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824 460 752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FROLAND PIZZA AS</a:t>
            </a:r>
          </a:p>
        </p:txBody>
      </p:sp>
    </p:spTree>
  </p:cSld>
  <p:clrMapOvr>
    <a:masterClrMapping xmlns:a="http://schemas.openxmlformats.org/drawingml/2006/main"/>
  </p:clrMapOvr>
</p:sld>
</file>