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eacf39a6aa48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fb35f912bd46a0"/>
  </p:sldMasterIdLst>
  <p:sldIdLst>
    <p:sldId xmlns:r="http://schemas.openxmlformats.org/officeDocument/2006/relationships" id="256" r:id="R2b557414f6de4dc2"/>
    <p:sldId xmlns:r="http://schemas.openxmlformats.org/officeDocument/2006/relationships" id="257" r:id="Re8e021801d764042"/>
    <p:sldId xmlns:r="http://schemas.openxmlformats.org/officeDocument/2006/relationships" id="258" r:id="Rf07326094d244dfc"/>
    <p:sldId xmlns:r="http://schemas.openxmlformats.org/officeDocument/2006/relationships" id="259" r:id="Rf238ebf195e24b47"/>
    <p:sldId xmlns:r="http://schemas.openxmlformats.org/officeDocument/2006/relationships" id="260" r:id="Ra7bb9ecf36bd424d"/>
    <p:sldId xmlns:r="http://schemas.openxmlformats.org/officeDocument/2006/relationships" id="261" r:id="Re09c754e1a1a4fde"/>
    <p:sldId xmlns:r="http://schemas.openxmlformats.org/officeDocument/2006/relationships" id="262" r:id="R6fcef24cbc4344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fb35f912bd46a0" /><Relationship Type="http://schemas.openxmlformats.org/officeDocument/2006/relationships/slide" Target="/ppt/slides/slide1.xml" Id="R2b557414f6de4dc2" /><Relationship Type="http://schemas.openxmlformats.org/officeDocument/2006/relationships/slide" Target="/ppt/slides/slide2.xml" Id="Re8e021801d764042" /><Relationship Type="http://schemas.openxmlformats.org/officeDocument/2006/relationships/slide" Target="/ppt/slides/slide3.xml" Id="Rf07326094d244dfc" /><Relationship Type="http://schemas.openxmlformats.org/officeDocument/2006/relationships/slide" Target="/ppt/slides/slide4.xml" Id="Rf238ebf195e24b47" /><Relationship Type="http://schemas.openxmlformats.org/officeDocument/2006/relationships/slide" Target="/ppt/slides/slide5.xml" Id="Ra7bb9ecf36bd424d" /><Relationship Type="http://schemas.openxmlformats.org/officeDocument/2006/relationships/slide" Target="/ppt/slides/slide6.xml" Id="Re09c754e1a1a4fde" /><Relationship Type="http://schemas.openxmlformats.org/officeDocument/2006/relationships/slide" Target="/ppt/slides/slide7.xml" Id="R6fcef24cbc4344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af8629b3a94e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291c691324366" /><Relationship Type="http://schemas.openxmlformats.org/officeDocument/2006/relationships/theme" Target="/ppt/slideMasters/theme/theme1.xml" Id="Rea549278bd4846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0291c6913243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b090510ba4b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37f66d6fa045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69cad6b4d40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df65009e240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cdaf085cc145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9f4fe15c24f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d97c6716643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SMNM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SMNM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569 949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16 155 478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16 637 712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BÅRD EINAR BALTERØD TORJESEN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Ankerveien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4623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824 467 412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SMNM AS</a:t>
            </a:r>
          </a:p>
        </p:txBody>
      </p:sp>
    </p:spTree>
  </p:cSld>
  <p:clrMapOvr>
    <a:masterClrMapping xmlns:a="http://schemas.openxmlformats.org/drawingml/2006/main"/>
  </p:clrMapOvr>
</p:sld>
</file>