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361e7bf42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77059bdac470d"/>
  </p:sldMasterIdLst>
  <p:sldIdLst>
    <p:sldId xmlns:r="http://schemas.openxmlformats.org/officeDocument/2006/relationships" id="256" r:id="R21539d2e3d0d4080"/>
    <p:sldId xmlns:r="http://schemas.openxmlformats.org/officeDocument/2006/relationships" id="257" r:id="R98425c67c4b6471a"/>
    <p:sldId xmlns:r="http://schemas.openxmlformats.org/officeDocument/2006/relationships" id="258" r:id="R14affa8487f64409"/>
    <p:sldId xmlns:r="http://schemas.openxmlformats.org/officeDocument/2006/relationships" id="259" r:id="R7e5544bbf5f745c1"/>
    <p:sldId xmlns:r="http://schemas.openxmlformats.org/officeDocument/2006/relationships" id="260" r:id="Rd8582687f3444b51"/>
    <p:sldId xmlns:r="http://schemas.openxmlformats.org/officeDocument/2006/relationships" id="261" r:id="Rde2258fb926c448f"/>
    <p:sldId xmlns:r="http://schemas.openxmlformats.org/officeDocument/2006/relationships" id="262" r:id="R0c09f57179f6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77059bdac470d" /><Relationship Type="http://schemas.openxmlformats.org/officeDocument/2006/relationships/slide" Target="/ppt/slides/slide1.xml" Id="R21539d2e3d0d4080" /><Relationship Type="http://schemas.openxmlformats.org/officeDocument/2006/relationships/slide" Target="/ppt/slides/slide2.xml" Id="R98425c67c4b6471a" /><Relationship Type="http://schemas.openxmlformats.org/officeDocument/2006/relationships/slide" Target="/ppt/slides/slide3.xml" Id="R14affa8487f64409" /><Relationship Type="http://schemas.openxmlformats.org/officeDocument/2006/relationships/slide" Target="/ppt/slides/slide4.xml" Id="R7e5544bbf5f745c1" /><Relationship Type="http://schemas.openxmlformats.org/officeDocument/2006/relationships/slide" Target="/ppt/slides/slide5.xml" Id="Rd8582687f3444b51" /><Relationship Type="http://schemas.openxmlformats.org/officeDocument/2006/relationships/slide" Target="/ppt/slides/slide6.xml" Id="Rde2258fb926c448f" /><Relationship Type="http://schemas.openxmlformats.org/officeDocument/2006/relationships/slide" Target="/ppt/slides/slide7.xml" Id="R0c09f57179f6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5a53695a1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e4660cc94251" /><Relationship Type="http://schemas.openxmlformats.org/officeDocument/2006/relationships/theme" Target="/ppt/slideMasters/theme/theme1.xml" Id="Rab2f59531be2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4e4660cc9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aee8a91d0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8b216a28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c3e20bbd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58ce4358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16d2f054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955fe957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6e89d368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ALEPPO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ALEPPO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IBRAHIM MAAROUF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KASEM MAAROUF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MOHAMED N M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DABAA OMAR MAROUF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LEGGETT YVONNE FRANCES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Strandgate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824 558 132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ALEPPO AS</a:t>
            </a:r>
          </a:p>
        </p:txBody>
      </p:sp>
    </p:spTree>
  </p:cSld>
  <p:clrMapOvr>
    <a:masterClrMapping xmlns:a="http://schemas.openxmlformats.org/drawingml/2006/main"/>
  </p:clrMapOvr>
</p:sld>
</file>