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29c6c38e6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653555df644de"/>
  </p:sldMasterIdLst>
  <p:sldIdLst>
    <p:sldId xmlns:r="http://schemas.openxmlformats.org/officeDocument/2006/relationships" id="256" r:id="Re929109d2726477b"/>
    <p:sldId xmlns:r="http://schemas.openxmlformats.org/officeDocument/2006/relationships" id="257" r:id="R4cf2f1a88c2147c1"/>
    <p:sldId xmlns:r="http://schemas.openxmlformats.org/officeDocument/2006/relationships" id="258" r:id="Rf1d9e33f00614b69"/>
    <p:sldId xmlns:r="http://schemas.openxmlformats.org/officeDocument/2006/relationships" id="259" r:id="R42892ac0e16e4e1e"/>
    <p:sldId xmlns:r="http://schemas.openxmlformats.org/officeDocument/2006/relationships" id="260" r:id="Rb1318671470d4ee3"/>
    <p:sldId xmlns:r="http://schemas.openxmlformats.org/officeDocument/2006/relationships" id="261" r:id="R1cb85532e2f2423f"/>
    <p:sldId xmlns:r="http://schemas.openxmlformats.org/officeDocument/2006/relationships" id="262" r:id="R57a4d6ed0e3b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653555df644de" /><Relationship Type="http://schemas.openxmlformats.org/officeDocument/2006/relationships/slide" Target="/ppt/slides/slide1.xml" Id="Re929109d2726477b" /><Relationship Type="http://schemas.openxmlformats.org/officeDocument/2006/relationships/slide" Target="/ppt/slides/slide2.xml" Id="R4cf2f1a88c2147c1" /><Relationship Type="http://schemas.openxmlformats.org/officeDocument/2006/relationships/slide" Target="/ppt/slides/slide3.xml" Id="Rf1d9e33f00614b69" /><Relationship Type="http://schemas.openxmlformats.org/officeDocument/2006/relationships/slide" Target="/ppt/slides/slide4.xml" Id="R42892ac0e16e4e1e" /><Relationship Type="http://schemas.openxmlformats.org/officeDocument/2006/relationships/slide" Target="/ppt/slides/slide5.xml" Id="Rb1318671470d4ee3" /><Relationship Type="http://schemas.openxmlformats.org/officeDocument/2006/relationships/slide" Target="/ppt/slides/slide6.xml" Id="R1cb85532e2f2423f" /><Relationship Type="http://schemas.openxmlformats.org/officeDocument/2006/relationships/slide" Target="/ppt/slides/slide7.xml" Id="R57a4d6ed0e3b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9db0d2328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8a3cb2851452a" /><Relationship Type="http://schemas.openxmlformats.org/officeDocument/2006/relationships/theme" Target="/ppt/slideMasters/theme/theme1.xml" Id="R58ceef5df743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8a3cb2851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c752543fa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11f078a5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29a7eb21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3ccb29fa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661a2402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283084c6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f917dcef9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FBA2020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FBA2020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−8 662 467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157 223 081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72,1 %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STANISLAV KUBACEK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1994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RODIN LIE INVEST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824 581 592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FBA2020 AS</a:t>
            </a:r>
          </a:p>
        </p:txBody>
      </p:sp>
    </p:spTree>
  </p:cSld>
  <p:clrMapOvr>
    <a:masterClrMapping xmlns:a="http://schemas.openxmlformats.org/drawingml/2006/main"/>
  </p:clrMapOvr>
</p:sld>
</file>