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d6c897926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54b1d3f3043e3"/>
  </p:sldMasterIdLst>
  <p:sldIdLst>
    <p:sldId xmlns:r="http://schemas.openxmlformats.org/officeDocument/2006/relationships" id="256" r:id="Rb6308f03ae644c62"/>
    <p:sldId xmlns:r="http://schemas.openxmlformats.org/officeDocument/2006/relationships" id="257" r:id="Rd1bc3455e59b4ca8"/>
    <p:sldId xmlns:r="http://schemas.openxmlformats.org/officeDocument/2006/relationships" id="258" r:id="R6686a3ae76a8432e"/>
    <p:sldId xmlns:r="http://schemas.openxmlformats.org/officeDocument/2006/relationships" id="259" r:id="Rb53eb974f7d84deb"/>
    <p:sldId xmlns:r="http://schemas.openxmlformats.org/officeDocument/2006/relationships" id="260" r:id="Rf5a0a4b4cea84bc1"/>
    <p:sldId xmlns:r="http://schemas.openxmlformats.org/officeDocument/2006/relationships" id="261" r:id="R27bddebc60634e5b"/>
    <p:sldId xmlns:r="http://schemas.openxmlformats.org/officeDocument/2006/relationships" id="262" r:id="Re8d365d054c0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54b1d3f3043e3" /><Relationship Type="http://schemas.openxmlformats.org/officeDocument/2006/relationships/slide" Target="/ppt/slides/slide1.xml" Id="Rb6308f03ae644c62" /><Relationship Type="http://schemas.openxmlformats.org/officeDocument/2006/relationships/slide" Target="/ppt/slides/slide2.xml" Id="Rd1bc3455e59b4ca8" /><Relationship Type="http://schemas.openxmlformats.org/officeDocument/2006/relationships/slide" Target="/ppt/slides/slide3.xml" Id="R6686a3ae76a8432e" /><Relationship Type="http://schemas.openxmlformats.org/officeDocument/2006/relationships/slide" Target="/ppt/slides/slide4.xml" Id="Rb53eb974f7d84deb" /><Relationship Type="http://schemas.openxmlformats.org/officeDocument/2006/relationships/slide" Target="/ppt/slides/slide5.xml" Id="Rf5a0a4b4cea84bc1" /><Relationship Type="http://schemas.openxmlformats.org/officeDocument/2006/relationships/slide" Target="/ppt/slides/slide6.xml" Id="R27bddebc60634e5b" /><Relationship Type="http://schemas.openxmlformats.org/officeDocument/2006/relationships/slide" Target="/ppt/slides/slide7.xml" Id="Re8d365d054c0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bccf44fa9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efcb943a4ab4" /><Relationship Type="http://schemas.openxmlformats.org/officeDocument/2006/relationships/theme" Target="/ppt/slideMasters/theme/theme1.xml" Id="Re599758b53dc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5efcb943a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6615fdf2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656a271f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c694aeba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53fb2eb0b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8100876f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845bb93a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6c9aa6d2e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EIFER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RIIBE-ØIEN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824 597 642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