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81afbe829043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7d58a5af5d4c58"/>
  </p:sldMasterIdLst>
  <p:sldIdLst>
    <p:sldId xmlns:r="http://schemas.openxmlformats.org/officeDocument/2006/relationships" id="256" r:id="Raea2e2d321ca48e7"/>
    <p:sldId xmlns:r="http://schemas.openxmlformats.org/officeDocument/2006/relationships" id="257" r:id="R8ccce408b3eb415a"/>
    <p:sldId xmlns:r="http://schemas.openxmlformats.org/officeDocument/2006/relationships" id="258" r:id="Rab3feee2c5854f36"/>
    <p:sldId xmlns:r="http://schemas.openxmlformats.org/officeDocument/2006/relationships" id="259" r:id="Rc929e82245d343fc"/>
    <p:sldId xmlns:r="http://schemas.openxmlformats.org/officeDocument/2006/relationships" id="260" r:id="Rf08f874aec7d46b5"/>
    <p:sldId xmlns:r="http://schemas.openxmlformats.org/officeDocument/2006/relationships" id="261" r:id="Rc509414611c848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7d58a5af5d4c58" /><Relationship Type="http://schemas.openxmlformats.org/officeDocument/2006/relationships/slide" Target="/ppt/slides/slide1.xml" Id="Raea2e2d321ca48e7" /><Relationship Type="http://schemas.openxmlformats.org/officeDocument/2006/relationships/slide" Target="/ppt/slides/slide2.xml" Id="R8ccce408b3eb415a" /><Relationship Type="http://schemas.openxmlformats.org/officeDocument/2006/relationships/slide" Target="/ppt/slides/slide3.xml" Id="Rab3feee2c5854f36" /><Relationship Type="http://schemas.openxmlformats.org/officeDocument/2006/relationships/slide" Target="/ppt/slides/slide4.xml" Id="Rc929e82245d343fc" /><Relationship Type="http://schemas.openxmlformats.org/officeDocument/2006/relationships/slide" Target="/ppt/slides/slide5.xml" Id="Rf08f874aec7d46b5" /><Relationship Type="http://schemas.openxmlformats.org/officeDocument/2006/relationships/slide" Target="/ppt/slides/slide6.xml" Id="Rc509414611c848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893398d42245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d88a4f4e142df" /><Relationship Type="http://schemas.openxmlformats.org/officeDocument/2006/relationships/theme" Target="/ppt/slideMasters/theme/theme1.xml" Id="R2eb145c5954e4a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4d88a4f4e142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3f2b805db47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00427d3f64a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1917016e146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4918133e743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57f0d7b1e40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94708f86f44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GOTOV BAD &amp;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GOTOV BAD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GOTOV BAD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GOTOV BAD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GOTOV BAD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GOTOV BAD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Petko Gotov, Rossalandtunet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824 631 522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GOTOV BAD &amp; BYGG AS</a:t>
            </a:r>
          </a:p>
        </p:txBody>
      </p:sp>
    </p:spTree>
  </p:cSld>
  <p:clrMapOvr>
    <a:masterClrMapping xmlns:a="http://schemas.openxmlformats.org/drawingml/2006/main"/>
  </p:clrMapOvr>
</p:sld>
</file>