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415b35e8084f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42d6c13c5b460b"/>
  </p:sldMasterIdLst>
  <p:sldIdLst>
    <p:sldId xmlns:r="http://schemas.openxmlformats.org/officeDocument/2006/relationships" id="256" r:id="R6f688b25b7ca4b34"/>
    <p:sldId xmlns:r="http://schemas.openxmlformats.org/officeDocument/2006/relationships" id="257" r:id="R93904c233bb34275"/>
    <p:sldId xmlns:r="http://schemas.openxmlformats.org/officeDocument/2006/relationships" id="258" r:id="Ra6145cc6987a41ae"/>
    <p:sldId xmlns:r="http://schemas.openxmlformats.org/officeDocument/2006/relationships" id="259" r:id="Rb3aefe9916c8429c"/>
    <p:sldId xmlns:r="http://schemas.openxmlformats.org/officeDocument/2006/relationships" id="260" r:id="R5b7ceeeb436f4973"/>
    <p:sldId xmlns:r="http://schemas.openxmlformats.org/officeDocument/2006/relationships" id="261" r:id="R5458afd1d1044c26"/>
    <p:sldId xmlns:r="http://schemas.openxmlformats.org/officeDocument/2006/relationships" id="262" r:id="R84b207e97f954b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2d6c13c5b460b" /><Relationship Type="http://schemas.openxmlformats.org/officeDocument/2006/relationships/slide" Target="/ppt/slides/slide1.xml" Id="R6f688b25b7ca4b34" /><Relationship Type="http://schemas.openxmlformats.org/officeDocument/2006/relationships/slide" Target="/ppt/slides/slide2.xml" Id="R93904c233bb34275" /><Relationship Type="http://schemas.openxmlformats.org/officeDocument/2006/relationships/slide" Target="/ppt/slides/slide3.xml" Id="Ra6145cc6987a41ae" /><Relationship Type="http://schemas.openxmlformats.org/officeDocument/2006/relationships/slide" Target="/ppt/slides/slide4.xml" Id="Rb3aefe9916c8429c" /><Relationship Type="http://schemas.openxmlformats.org/officeDocument/2006/relationships/slide" Target="/ppt/slides/slide5.xml" Id="R5b7ceeeb436f4973" /><Relationship Type="http://schemas.openxmlformats.org/officeDocument/2006/relationships/slide" Target="/ppt/slides/slide6.xml" Id="R5458afd1d1044c26" /><Relationship Type="http://schemas.openxmlformats.org/officeDocument/2006/relationships/slide" Target="/ppt/slides/slide7.xml" Id="R84b207e97f954b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00ada6ff534a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797715e1c46b0" /><Relationship Type="http://schemas.openxmlformats.org/officeDocument/2006/relationships/theme" Target="/ppt/slideMasters/theme/theme1.xml" Id="Rec31f843475a4c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1797715e1c46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4f234a3404f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9b61c22474e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e1ee3e64547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8bd8a137142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b335a4e024d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8084922f44f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a4062cb2347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GOTOV BAD &amp;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GOTOV BAD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GOTOV BAD &amp; BYGG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GOTOV BAD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GOTOV BAD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GOTOV BAD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3 155 323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−36 321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770 523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GOTOV BAD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GOTOV PETKO TOMOV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GOTOV BAD &amp;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Petko Gotov, Rossalandtunet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824 631 522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GOTOV BAD &amp; BYGG AS</a:t>
            </a:r>
          </a:p>
        </p:txBody>
      </p:sp>
    </p:spTree>
  </p:cSld>
  <p:clrMapOvr>
    <a:masterClrMapping xmlns:a="http://schemas.openxmlformats.org/drawingml/2006/main"/>
  </p:clrMapOvr>
</p:sld>
</file>