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033766cf8740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9075752e4a4886"/>
  </p:sldMasterIdLst>
  <p:sldIdLst>
    <p:sldId xmlns:r="http://schemas.openxmlformats.org/officeDocument/2006/relationships" id="256" r:id="R0946ddc620974f58"/>
    <p:sldId xmlns:r="http://schemas.openxmlformats.org/officeDocument/2006/relationships" id="257" r:id="R0b92166e198e46bf"/>
    <p:sldId xmlns:r="http://schemas.openxmlformats.org/officeDocument/2006/relationships" id="258" r:id="R7600a75618ee498a"/>
    <p:sldId xmlns:r="http://schemas.openxmlformats.org/officeDocument/2006/relationships" id="259" r:id="R55f0cfde30dd4188"/>
    <p:sldId xmlns:r="http://schemas.openxmlformats.org/officeDocument/2006/relationships" id="260" r:id="R52866e06c5e54133"/>
    <p:sldId xmlns:r="http://schemas.openxmlformats.org/officeDocument/2006/relationships" id="261" r:id="R5666d96ca4c044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9075752e4a4886" /><Relationship Type="http://schemas.openxmlformats.org/officeDocument/2006/relationships/slide" Target="/ppt/slides/slide1.xml" Id="R0946ddc620974f58" /><Relationship Type="http://schemas.openxmlformats.org/officeDocument/2006/relationships/slide" Target="/ppt/slides/slide2.xml" Id="R0b92166e198e46bf" /><Relationship Type="http://schemas.openxmlformats.org/officeDocument/2006/relationships/slide" Target="/ppt/slides/slide3.xml" Id="R7600a75618ee498a" /><Relationship Type="http://schemas.openxmlformats.org/officeDocument/2006/relationships/slide" Target="/ppt/slides/slide4.xml" Id="R55f0cfde30dd4188" /><Relationship Type="http://schemas.openxmlformats.org/officeDocument/2006/relationships/slide" Target="/ppt/slides/slide5.xml" Id="R52866e06c5e54133" /><Relationship Type="http://schemas.openxmlformats.org/officeDocument/2006/relationships/slide" Target="/ppt/slides/slide6.xml" Id="R5666d96ca4c044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08b0889e9741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f29ec039e4dd2" /><Relationship Type="http://schemas.openxmlformats.org/officeDocument/2006/relationships/theme" Target="/ppt/slideMasters/theme/theme1.xml" Id="Re7f93588fc104c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5f29ec039e4d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7a25295f24e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507013dcc4b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3305554b34d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7505e5db843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c8f953bf543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22e9090be48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SEPTIMUS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SEPTIMUS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SEPTIMUS HOLDING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SEPTIMUS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SEPTIMUS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SEPTIMUS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SEPTIMUS AS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H.ST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S.ST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SEPTIMUS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Hundsundveien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824 673 322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SEPTIMUS HOLDING AS</a:t>
            </a:r>
          </a:p>
        </p:txBody>
      </p:sp>
    </p:spTree>
  </p:cSld>
  <p:clrMapOvr>
    <a:masterClrMapping xmlns:a="http://schemas.openxmlformats.org/drawingml/2006/main"/>
  </p:clrMapOvr>
</p:sld>
</file>