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0e48dcbbdb41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3e3b1a13c4ff8"/>
  </p:sldMasterIdLst>
  <p:sldIdLst>
    <p:sldId xmlns:r="http://schemas.openxmlformats.org/officeDocument/2006/relationships" id="256" r:id="Ra7130bee81ec42bd"/>
    <p:sldId xmlns:r="http://schemas.openxmlformats.org/officeDocument/2006/relationships" id="257" r:id="Rab7130b44388438d"/>
    <p:sldId xmlns:r="http://schemas.openxmlformats.org/officeDocument/2006/relationships" id="258" r:id="R38e3ad7215734a97"/>
    <p:sldId xmlns:r="http://schemas.openxmlformats.org/officeDocument/2006/relationships" id="259" r:id="R9134ecb3f09b40a1"/>
    <p:sldId xmlns:r="http://schemas.openxmlformats.org/officeDocument/2006/relationships" id="260" r:id="R7110b85c6f834653"/>
    <p:sldId xmlns:r="http://schemas.openxmlformats.org/officeDocument/2006/relationships" id="261" r:id="R60df30af911c4889"/>
    <p:sldId xmlns:r="http://schemas.openxmlformats.org/officeDocument/2006/relationships" id="262" r:id="R9c0b52d321cb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3e3b1a13c4ff8" /><Relationship Type="http://schemas.openxmlformats.org/officeDocument/2006/relationships/slide" Target="/ppt/slides/slide1.xml" Id="Ra7130bee81ec42bd" /><Relationship Type="http://schemas.openxmlformats.org/officeDocument/2006/relationships/slide" Target="/ppt/slides/slide2.xml" Id="Rab7130b44388438d" /><Relationship Type="http://schemas.openxmlformats.org/officeDocument/2006/relationships/slide" Target="/ppt/slides/slide3.xml" Id="R38e3ad7215734a97" /><Relationship Type="http://schemas.openxmlformats.org/officeDocument/2006/relationships/slide" Target="/ppt/slides/slide4.xml" Id="R9134ecb3f09b40a1" /><Relationship Type="http://schemas.openxmlformats.org/officeDocument/2006/relationships/slide" Target="/ppt/slides/slide5.xml" Id="R7110b85c6f834653" /><Relationship Type="http://schemas.openxmlformats.org/officeDocument/2006/relationships/slide" Target="/ppt/slides/slide6.xml" Id="R60df30af911c4889" /><Relationship Type="http://schemas.openxmlformats.org/officeDocument/2006/relationships/slide" Target="/ppt/slides/slide7.xml" Id="R9c0b52d321cb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4aaa93399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643fbf6f943df" /><Relationship Type="http://schemas.openxmlformats.org/officeDocument/2006/relationships/theme" Target="/ppt/slideMasters/theme/theme1.xml" Id="Re489b9a0078a41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643fbf6f943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bfecfa0db48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21d9902ae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c33dee1f1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8ea5afbdf4c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6fa124f7043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24e8e9846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2b21cc5db4b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BRØNNØYSUND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BRØNNØYSUND RØR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29 899 622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7 271 694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15 020 815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KARLSEN  –  25,9 %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OLSEN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INGAR VANDALSVIK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GRETE MORTENSEN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KOLSVIK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 GJESSING BJØRGAN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Sira Erlends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52 08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bronnoysund@comfort.as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824 675 112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