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82cf774faf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3f5b91ae2499c"/>
  </p:sldMasterIdLst>
  <p:sldIdLst>
    <p:sldId xmlns:r="http://schemas.openxmlformats.org/officeDocument/2006/relationships" id="256" r:id="Rc2ba2a8793fe4ea5"/>
    <p:sldId xmlns:r="http://schemas.openxmlformats.org/officeDocument/2006/relationships" id="257" r:id="Re6802ef92a0748a8"/>
    <p:sldId xmlns:r="http://schemas.openxmlformats.org/officeDocument/2006/relationships" id="258" r:id="Rfd0ab12da11342e1"/>
    <p:sldId xmlns:r="http://schemas.openxmlformats.org/officeDocument/2006/relationships" id="259" r:id="Rcea411b3ce674c38"/>
    <p:sldId xmlns:r="http://schemas.openxmlformats.org/officeDocument/2006/relationships" id="260" r:id="R5570f54ee8f24f47"/>
    <p:sldId xmlns:r="http://schemas.openxmlformats.org/officeDocument/2006/relationships" id="261" r:id="R86e8bc972476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3f5b91ae2499c" /><Relationship Type="http://schemas.openxmlformats.org/officeDocument/2006/relationships/slide" Target="/ppt/slides/slide1.xml" Id="Rc2ba2a8793fe4ea5" /><Relationship Type="http://schemas.openxmlformats.org/officeDocument/2006/relationships/slide" Target="/ppt/slides/slide2.xml" Id="Re6802ef92a0748a8" /><Relationship Type="http://schemas.openxmlformats.org/officeDocument/2006/relationships/slide" Target="/ppt/slides/slide3.xml" Id="Rfd0ab12da11342e1" /><Relationship Type="http://schemas.openxmlformats.org/officeDocument/2006/relationships/slide" Target="/ppt/slides/slide4.xml" Id="Rcea411b3ce674c38" /><Relationship Type="http://schemas.openxmlformats.org/officeDocument/2006/relationships/slide" Target="/ppt/slides/slide5.xml" Id="R5570f54ee8f24f47" /><Relationship Type="http://schemas.openxmlformats.org/officeDocument/2006/relationships/slide" Target="/ppt/slides/slide6.xml" Id="R86e8bc972476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67236f3a0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8f24e50b6440d" /><Relationship Type="http://schemas.openxmlformats.org/officeDocument/2006/relationships/theme" Target="/ppt/slideMasters/theme/theme1.xml" Id="Raf3673c6ff1e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8f24e50b6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30fe60b81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922cb128f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bf7cce6fa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5347b6ac6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33be1ab254a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0f5f98705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DALSNØ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Snørteland, Wessels gate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824 708 312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