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40f4cd741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1c461d08e464b"/>
  </p:sldMasterIdLst>
  <p:sldIdLst>
    <p:sldId xmlns:r="http://schemas.openxmlformats.org/officeDocument/2006/relationships" id="256" r:id="R7c26e9bc86844b16"/>
    <p:sldId xmlns:r="http://schemas.openxmlformats.org/officeDocument/2006/relationships" id="257" r:id="R7a92e53c9742483f"/>
    <p:sldId xmlns:r="http://schemas.openxmlformats.org/officeDocument/2006/relationships" id="258" r:id="Rf5e449be79ee4db6"/>
    <p:sldId xmlns:r="http://schemas.openxmlformats.org/officeDocument/2006/relationships" id="259" r:id="R51814c9abc7944ba"/>
    <p:sldId xmlns:r="http://schemas.openxmlformats.org/officeDocument/2006/relationships" id="260" r:id="Re050096f1d6a45df"/>
    <p:sldId xmlns:r="http://schemas.openxmlformats.org/officeDocument/2006/relationships" id="261" r:id="R75b1ca6268e54847"/>
    <p:sldId xmlns:r="http://schemas.openxmlformats.org/officeDocument/2006/relationships" id="262" r:id="R73995efb6f31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1c461d08e464b" /><Relationship Type="http://schemas.openxmlformats.org/officeDocument/2006/relationships/slide" Target="/ppt/slides/slide1.xml" Id="R7c26e9bc86844b16" /><Relationship Type="http://schemas.openxmlformats.org/officeDocument/2006/relationships/slide" Target="/ppt/slides/slide2.xml" Id="R7a92e53c9742483f" /><Relationship Type="http://schemas.openxmlformats.org/officeDocument/2006/relationships/slide" Target="/ppt/slides/slide3.xml" Id="Rf5e449be79ee4db6" /><Relationship Type="http://schemas.openxmlformats.org/officeDocument/2006/relationships/slide" Target="/ppt/slides/slide4.xml" Id="R51814c9abc7944ba" /><Relationship Type="http://schemas.openxmlformats.org/officeDocument/2006/relationships/slide" Target="/ppt/slides/slide5.xml" Id="Re050096f1d6a45df" /><Relationship Type="http://schemas.openxmlformats.org/officeDocument/2006/relationships/slide" Target="/ppt/slides/slide6.xml" Id="R75b1ca6268e54847" /><Relationship Type="http://schemas.openxmlformats.org/officeDocument/2006/relationships/slide" Target="/ppt/slides/slide7.xml" Id="R73995efb6f31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709910612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244ab4794558" /><Relationship Type="http://schemas.openxmlformats.org/officeDocument/2006/relationships/theme" Target="/ppt/slideMasters/theme/theme1.xml" Id="Rcc35a7cd8085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c244ab479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933cce9d47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1ac727f2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075f14b8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99d86f0a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3288da1d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a665e9caa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00d2ed3c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