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1c584cd1f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75f0e79f84c50"/>
  </p:sldMasterIdLst>
  <p:sldIdLst>
    <p:sldId xmlns:r="http://schemas.openxmlformats.org/officeDocument/2006/relationships" id="256" r:id="Rb93c0f683038437e"/>
    <p:sldId xmlns:r="http://schemas.openxmlformats.org/officeDocument/2006/relationships" id="257" r:id="R08c6dd21d6cb417f"/>
    <p:sldId xmlns:r="http://schemas.openxmlformats.org/officeDocument/2006/relationships" id="258" r:id="R920c7eccb2284a8c"/>
    <p:sldId xmlns:r="http://schemas.openxmlformats.org/officeDocument/2006/relationships" id="259" r:id="R6b11267616b846a6"/>
    <p:sldId xmlns:r="http://schemas.openxmlformats.org/officeDocument/2006/relationships" id="260" r:id="R593edec9f7d7416e"/>
    <p:sldId xmlns:r="http://schemas.openxmlformats.org/officeDocument/2006/relationships" id="261" r:id="Rd893ff863f694fa3"/>
    <p:sldId xmlns:r="http://schemas.openxmlformats.org/officeDocument/2006/relationships" id="262" r:id="Re0c2bf0757e2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75f0e79f84c50" /><Relationship Type="http://schemas.openxmlformats.org/officeDocument/2006/relationships/slide" Target="/ppt/slides/slide1.xml" Id="Rb93c0f683038437e" /><Relationship Type="http://schemas.openxmlformats.org/officeDocument/2006/relationships/slide" Target="/ppt/slides/slide2.xml" Id="R08c6dd21d6cb417f" /><Relationship Type="http://schemas.openxmlformats.org/officeDocument/2006/relationships/slide" Target="/ppt/slides/slide3.xml" Id="R920c7eccb2284a8c" /><Relationship Type="http://schemas.openxmlformats.org/officeDocument/2006/relationships/slide" Target="/ppt/slides/slide4.xml" Id="R6b11267616b846a6" /><Relationship Type="http://schemas.openxmlformats.org/officeDocument/2006/relationships/slide" Target="/ppt/slides/slide5.xml" Id="R593edec9f7d7416e" /><Relationship Type="http://schemas.openxmlformats.org/officeDocument/2006/relationships/slide" Target="/ppt/slides/slide6.xml" Id="Rd893ff863f694fa3" /><Relationship Type="http://schemas.openxmlformats.org/officeDocument/2006/relationships/slide" Target="/ppt/slides/slide7.xml" Id="Re0c2bf0757e2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f1b816c12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873aa962407b" /><Relationship Type="http://schemas.openxmlformats.org/officeDocument/2006/relationships/theme" Target="/ppt/slideMasters/theme/theme1.xml" Id="Rf131d5502a50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5873aa962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85886b3ef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d71c81cb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b12e563b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5a887cb4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03bb990f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0d57c456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cc91bcd8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KONNERUD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KONNERUD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 MUR OG FLIS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KONNERUD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KONNERUD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KONNERUD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KONNERUD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MORHOF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KONNERUD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824 769 532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KONNERUD MUR OG FLIS AS</a:t>
            </a:r>
          </a:p>
        </p:txBody>
      </p:sp>
    </p:spTree>
  </p:cSld>
  <p:clrMapOvr>
    <a:masterClrMapping xmlns:a="http://schemas.openxmlformats.org/drawingml/2006/main"/>
  </p:clrMapOvr>
</p:sld>
</file>