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80dfff128841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0ccb2686b94cc2"/>
  </p:sldMasterIdLst>
  <p:sldIdLst>
    <p:sldId xmlns:r="http://schemas.openxmlformats.org/officeDocument/2006/relationships" id="256" r:id="Re14cbd7361e1436a"/>
    <p:sldId xmlns:r="http://schemas.openxmlformats.org/officeDocument/2006/relationships" id="257" r:id="R0ed093130e4946f6"/>
    <p:sldId xmlns:r="http://schemas.openxmlformats.org/officeDocument/2006/relationships" id="258" r:id="R7c11c25d9dd049f8"/>
    <p:sldId xmlns:r="http://schemas.openxmlformats.org/officeDocument/2006/relationships" id="259" r:id="Rd74208cc72b94ca5"/>
    <p:sldId xmlns:r="http://schemas.openxmlformats.org/officeDocument/2006/relationships" id="260" r:id="R315c18cc15734d5c"/>
    <p:sldId xmlns:r="http://schemas.openxmlformats.org/officeDocument/2006/relationships" id="261" r:id="R3dc2b55554074fa8"/>
    <p:sldId xmlns:r="http://schemas.openxmlformats.org/officeDocument/2006/relationships" id="262" r:id="Race04bdf6acd47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0ccb2686b94cc2" /><Relationship Type="http://schemas.openxmlformats.org/officeDocument/2006/relationships/slide" Target="/ppt/slides/slide1.xml" Id="Re14cbd7361e1436a" /><Relationship Type="http://schemas.openxmlformats.org/officeDocument/2006/relationships/slide" Target="/ppt/slides/slide2.xml" Id="R0ed093130e4946f6" /><Relationship Type="http://schemas.openxmlformats.org/officeDocument/2006/relationships/slide" Target="/ppt/slides/slide3.xml" Id="R7c11c25d9dd049f8" /><Relationship Type="http://schemas.openxmlformats.org/officeDocument/2006/relationships/slide" Target="/ppt/slides/slide4.xml" Id="Rd74208cc72b94ca5" /><Relationship Type="http://schemas.openxmlformats.org/officeDocument/2006/relationships/slide" Target="/ppt/slides/slide5.xml" Id="R315c18cc15734d5c" /><Relationship Type="http://schemas.openxmlformats.org/officeDocument/2006/relationships/slide" Target="/ppt/slides/slide6.xml" Id="R3dc2b55554074fa8" /><Relationship Type="http://schemas.openxmlformats.org/officeDocument/2006/relationships/slide" Target="/ppt/slides/slide7.xml" Id="Race04bdf6acd47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947966470b4d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6921f9a5347f4" /><Relationship Type="http://schemas.openxmlformats.org/officeDocument/2006/relationships/theme" Target="/ppt/slideMasters/theme/theme1.xml" Id="R6b754712f17d4e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66921f9a5347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09c7f8de742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db2dbf36849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e3cdc951a49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55d7649a348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63930c07b40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b0ee95d1b49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2b527b09e44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NORMASTER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NORMASTER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NORMASTER EIENDOM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NORMASTER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NORMASTER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NORMASTER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161 464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NORMASTER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NORMASTER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NORMASTER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Futerødveien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1675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824 813 752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NORMASTER EIENDOM AS</a:t>
            </a:r>
          </a:p>
        </p:txBody>
      </p:sp>
    </p:spTree>
  </p:cSld>
  <p:clrMapOvr>
    <a:masterClrMapping xmlns:a="http://schemas.openxmlformats.org/drawingml/2006/main"/>
  </p:clrMapOvr>
</p:sld>
</file>