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ec69d441e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487eb579cd4eb4"/>
  </p:sldMasterIdLst>
  <p:sldIdLst>
    <p:sldId xmlns:r="http://schemas.openxmlformats.org/officeDocument/2006/relationships" id="256" r:id="Rf494e96a3f4c4886"/>
    <p:sldId xmlns:r="http://schemas.openxmlformats.org/officeDocument/2006/relationships" id="257" r:id="R5e2dba2a9b94457f"/>
    <p:sldId xmlns:r="http://schemas.openxmlformats.org/officeDocument/2006/relationships" id="258" r:id="Rd6723beb4f044f28"/>
    <p:sldId xmlns:r="http://schemas.openxmlformats.org/officeDocument/2006/relationships" id="259" r:id="R522d9e7f7482423e"/>
    <p:sldId xmlns:r="http://schemas.openxmlformats.org/officeDocument/2006/relationships" id="260" r:id="R4a78560382f44bbd"/>
    <p:sldId xmlns:r="http://schemas.openxmlformats.org/officeDocument/2006/relationships" id="261" r:id="R60e02c44ace147e5"/>
    <p:sldId xmlns:r="http://schemas.openxmlformats.org/officeDocument/2006/relationships" id="262" r:id="R2cb57b8ae7af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87eb579cd4eb4" /><Relationship Type="http://schemas.openxmlformats.org/officeDocument/2006/relationships/slide" Target="/ppt/slides/slide1.xml" Id="Rf494e96a3f4c4886" /><Relationship Type="http://schemas.openxmlformats.org/officeDocument/2006/relationships/slide" Target="/ppt/slides/slide2.xml" Id="R5e2dba2a9b94457f" /><Relationship Type="http://schemas.openxmlformats.org/officeDocument/2006/relationships/slide" Target="/ppt/slides/slide3.xml" Id="Rd6723beb4f044f28" /><Relationship Type="http://schemas.openxmlformats.org/officeDocument/2006/relationships/slide" Target="/ppt/slides/slide4.xml" Id="R522d9e7f7482423e" /><Relationship Type="http://schemas.openxmlformats.org/officeDocument/2006/relationships/slide" Target="/ppt/slides/slide5.xml" Id="R4a78560382f44bbd" /><Relationship Type="http://schemas.openxmlformats.org/officeDocument/2006/relationships/slide" Target="/ppt/slides/slide6.xml" Id="R60e02c44ace147e5" /><Relationship Type="http://schemas.openxmlformats.org/officeDocument/2006/relationships/slide" Target="/ppt/slides/slide7.xml" Id="R2cb57b8ae7af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70e12745c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2fe67af9b43bb" /><Relationship Type="http://schemas.openxmlformats.org/officeDocument/2006/relationships/theme" Target="/ppt/slideMasters/theme/theme1.xml" Id="Rdbed32c2b45a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2fe67af9b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59e14b239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301558348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944279dbb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4903ba908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565d7ef05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5ca5f9b174e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3d82ebabc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 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 PLAN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770 500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908 541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ISTOGU ALBIN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Haugerudsenteret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824 823 642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PLAN AS</a:t>
            </a:r>
          </a:p>
        </p:txBody>
      </p:sp>
    </p:spTree>
  </p:cSld>
  <p:clrMapOvr>
    <a:masterClrMapping xmlns:a="http://schemas.openxmlformats.org/drawingml/2006/main"/>
  </p:clrMapOvr>
</p:sld>
</file>