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4bcfcdabc78436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2f8da109bca4377"/>
  </p:sldMasterIdLst>
  <p:sldIdLst>
    <p:sldId xmlns:r="http://schemas.openxmlformats.org/officeDocument/2006/relationships" id="256" r:id="R9749d94eec5b4269"/>
    <p:sldId xmlns:r="http://schemas.openxmlformats.org/officeDocument/2006/relationships" id="257" r:id="R0052e4ee9ac64a9e"/>
    <p:sldId xmlns:r="http://schemas.openxmlformats.org/officeDocument/2006/relationships" id="258" r:id="Rcb1cc2c9756e4335"/>
    <p:sldId xmlns:r="http://schemas.openxmlformats.org/officeDocument/2006/relationships" id="259" r:id="R4926486f0de74089"/>
    <p:sldId xmlns:r="http://schemas.openxmlformats.org/officeDocument/2006/relationships" id="260" r:id="R17fb170f65c0474d"/>
    <p:sldId xmlns:r="http://schemas.openxmlformats.org/officeDocument/2006/relationships" id="261" r:id="R5b8ac616314841c0"/>
    <p:sldId xmlns:r="http://schemas.openxmlformats.org/officeDocument/2006/relationships" id="262" r:id="Reca00f5097304db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f8da109bca4377" /><Relationship Type="http://schemas.openxmlformats.org/officeDocument/2006/relationships/slide" Target="/ppt/slides/slide1.xml" Id="R9749d94eec5b4269" /><Relationship Type="http://schemas.openxmlformats.org/officeDocument/2006/relationships/slide" Target="/ppt/slides/slide2.xml" Id="R0052e4ee9ac64a9e" /><Relationship Type="http://schemas.openxmlformats.org/officeDocument/2006/relationships/slide" Target="/ppt/slides/slide3.xml" Id="Rcb1cc2c9756e4335" /><Relationship Type="http://schemas.openxmlformats.org/officeDocument/2006/relationships/slide" Target="/ppt/slides/slide4.xml" Id="R4926486f0de74089" /><Relationship Type="http://schemas.openxmlformats.org/officeDocument/2006/relationships/slide" Target="/ppt/slides/slide5.xml" Id="R17fb170f65c0474d" /><Relationship Type="http://schemas.openxmlformats.org/officeDocument/2006/relationships/slide" Target="/ppt/slides/slide6.xml" Id="R5b8ac616314841c0" /><Relationship Type="http://schemas.openxmlformats.org/officeDocument/2006/relationships/slide" Target="/ppt/slides/slide7.xml" Id="Reca00f5097304db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92eb723015470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587a74a89948ee" /><Relationship Type="http://schemas.openxmlformats.org/officeDocument/2006/relationships/theme" Target="/ppt/slideMasters/theme/theme1.xml" Id="R9bee2b72608c42a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587a74a89948e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4acee046854ef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74db77bb3e47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ee1e7fd73747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ba8eaebfa742a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8bea722d36440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d71a37bd944cf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605211b1414d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WORLD HERITAGE SALMON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WORLD HERITAGE SALMON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WORLD HERITAGE SALMON AS ble etablert [år] og holder til i Ålesund.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WORLD HERITAGE SALMON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WORLD HERITAGE SALMON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WORLD HERITAGE SALMON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−2 443 398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−1 269 247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95 640 331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106 678 454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WORLD HERITAGE SALMON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HOFSETH INTERNATIONAL AS  –  85,9 %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RAUD INVEST AS  –  9,1 %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YOKOHAMA REITO CO LTD  –  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WORLD HERITAGE SALMON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Kipervikgata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6003 Ålesund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824 860 882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WORLD HERITAGE SALMON AS</a:t>
            </a:r>
          </a:p>
        </p:txBody>
      </p:sp>
    </p:spTree>
  </p:cSld>
  <p:clrMapOvr>
    <a:masterClrMapping xmlns:a="http://schemas.openxmlformats.org/drawingml/2006/main"/>
  </p:clrMapOvr>
</p:sld>
</file>