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0d05f661f049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6af0a08e764769"/>
  </p:sldMasterIdLst>
  <p:sldIdLst>
    <p:sldId xmlns:r="http://schemas.openxmlformats.org/officeDocument/2006/relationships" id="256" r:id="R1f0c93276754456d"/>
    <p:sldId xmlns:r="http://schemas.openxmlformats.org/officeDocument/2006/relationships" id="257" r:id="R08b99464fb084772"/>
    <p:sldId xmlns:r="http://schemas.openxmlformats.org/officeDocument/2006/relationships" id="258" r:id="Re8aa5be2a3cd4a4f"/>
    <p:sldId xmlns:r="http://schemas.openxmlformats.org/officeDocument/2006/relationships" id="259" r:id="R9d4169291da54a94"/>
    <p:sldId xmlns:r="http://schemas.openxmlformats.org/officeDocument/2006/relationships" id="260" r:id="R4fecfef80cbd4e93"/>
    <p:sldId xmlns:r="http://schemas.openxmlformats.org/officeDocument/2006/relationships" id="261" r:id="Rc38801979e1c45b3"/>
    <p:sldId xmlns:r="http://schemas.openxmlformats.org/officeDocument/2006/relationships" id="262" r:id="R01ac049282ec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af0a08e764769" /><Relationship Type="http://schemas.openxmlformats.org/officeDocument/2006/relationships/slide" Target="/ppt/slides/slide1.xml" Id="R1f0c93276754456d" /><Relationship Type="http://schemas.openxmlformats.org/officeDocument/2006/relationships/slide" Target="/ppt/slides/slide2.xml" Id="R08b99464fb084772" /><Relationship Type="http://schemas.openxmlformats.org/officeDocument/2006/relationships/slide" Target="/ppt/slides/slide3.xml" Id="Re8aa5be2a3cd4a4f" /><Relationship Type="http://schemas.openxmlformats.org/officeDocument/2006/relationships/slide" Target="/ppt/slides/slide4.xml" Id="R9d4169291da54a94" /><Relationship Type="http://schemas.openxmlformats.org/officeDocument/2006/relationships/slide" Target="/ppt/slides/slide5.xml" Id="R4fecfef80cbd4e93" /><Relationship Type="http://schemas.openxmlformats.org/officeDocument/2006/relationships/slide" Target="/ppt/slides/slide6.xml" Id="Rc38801979e1c45b3" /><Relationship Type="http://schemas.openxmlformats.org/officeDocument/2006/relationships/slide" Target="/ppt/slides/slide7.xml" Id="R01ac049282ec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e6000e66e46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309bab18447eb" /><Relationship Type="http://schemas.openxmlformats.org/officeDocument/2006/relationships/theme" Target="/ppt/slideMasters/theme/theme1.xml" Id="R2eb2d721189c49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8309bab184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c536de18940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12e2a40b348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7b41be54c48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602cdfd2447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51ca6830a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711e2cb7446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bc03ba0a244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BRUK DET OM IGJEN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BRUK DET OM IGJEN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 DET OM IGJEN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BRUK DET OM IGJEN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BRUK DET OM IGJEN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BRUK DET OM IGJEN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BRUK DET OM IGJEN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MALIN EVA KRISTINA SOLBERG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SOLBERG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BRUK DET OM IGJEN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824 925 852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BRUK DET OM IGJEN AS</a:t>
            </a:r>
          </a:p>
        </p:txBody>
      </p:sp>
    </p:spTree>
  </p:cSld>
  <p:clrMapOvr>
    <a:masterClrMapping xmlns:a="http://schemas.openxmlformats.org/drawingml/2006/main"/>
  </p:clrMapOvr>
</p:sld>
</file>