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33c157798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9eeab2983422f"/>
  </p:sldMasterIdLst>
  <p:sldIdLst>
    <p:sldId xmlns:r="http://schemas.openxmlformats.org/officeDocument/2006/relationships" id="256" r:id="Rf000af0ccc714f54"/>
    <p:sldId xmlns:r="http://schemas.openxmlformats.org/officeDocument/2006/relationships" id="257" r:id="R03bb9f34a6a64563"/>
    <p:sldId xmlns:r="http://schemas.openxmlformats.org/officeDocument/2006/relationships" id="258" r:id="Reca888af3fa945a0"/>
    <p:sldId xmlns:r="http://schemas.openxmlformats.org/officeDocument/2006/relationships" id="259" r:id="Rf5d6eb41c7cc4642"/>
    <p:sldId xmlns:r="http://schemas.openxmlformats.org/officeDocument/2006/relationships" id="260" r:id="R4bc52f0313a34167"/>
    <p:sldId xmlns:r="http://schemas.openxmlformats.org/officeDocument/2006/relationships" id="261" r:id="R14c633e8ca3c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eeab2983422f" /><Relationship Type="http://schemas.openxmlformats.org/officeDocument/2006/relationships/slide" Target="/ppt/slides/slide1.xml" Id="Rf000af0ccc714f54" /><Relationship Type="http://schemas.openxmlformats.org/officeDocument/2006/relationships/slide" Target="/ppt/slides/slide2.xml" Id="R03bb9f34a6a64563" /><Relationship Type="http://schemas.openxmlformats.org/officeDocument/2006/relationships/slide" Target="/ppt/slides/slide3.xml" Id="Reca888af3fa945a0" /><Relationship Type="http://schemas.openxmlformats.org/officeDocument/2006/relationships/slide" Target="/ppt/slides/slide4.xml" Id="Rf5d6eb41c7cc4642" /><Relationship Type="http://schemas.openxmlformats.org/officeDocument/2006/relationships/slide" Target="/ppt/slides/slide5.xml" Id="R4bc52f0313a34167" /><Relationship Type="http://schemas.openxmlformats.org/officeDocument/2006/relationships/slide" Target="/ppt/slides/slide6.xml" Id="R14c633e8ca3c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bcf9a7dce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0e4de3cf43a4" /><Relationship Type="http://schemas.openxmlformats.org/officeDocument/2006/relationships/theme" Target="/ppt/slideMasters/theme/theme1.xml" Id="Rc7d84f477dee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10e4de3cf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631626c47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1a21f5f6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aa745f44b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f7f2673b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7071d87d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e47fe2e5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