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2dc811820645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938c466fc9410c"/>
  </p:sldMasterIdLst>
  <p:sldIdLst>
    <p:sldId xmlns:r="http://schemas.openxmlformats.org/officeDocument/2006/relationships" id="256" r:id="R7145ba34048d4818"/>
    <p:sldId xmlns:r="http://schemas.openxmlformats.org/officeDocument/2006/relationships" id="257" r:id="Re34b1e94270a4b0c"/>
    <p:sldId xmlns:r="http://schemas.openxmlformats.org/officeDocument/2006/relationships" id="258" r:id="Rd0425334e19d439a"/>
    <p:sldId xmlns:r="http://schemas.openxmlformats.org/officeDocument/2006/relationships" id="259" r:id="R82443d0c829847d8"/>
    <p:sldId xmlns:r="http://schemas.openxmlformats.org/officeDocument/2006/relationships" id="260" r:id="R07ccec89e8e348a3"/>
    <p:sldId xmlns:r="http://schemas.openxmlformats.org/officeDocument/2006/relationships" id="261" r:id="Rb06676eba0ba4d24"/>
    <p:sldId xmlns:r="http://schemas.openxmlformats.org/officeDocument/2006/relationships" id="262" r:id="Rd728ddb69ded4f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938c466fc9410c" /><Relationship Type="http://schemas.openxmlformats.org/officeDocument/2006/relationships/slide" Target="/ppt/slides/slide1.xml" Id="R7145ba34048d4818" /><Relationship Type="http://schemas.openxmlformats.org/officeDocument/2006/relationships/slide" Target="/ppt/slides/slide2.xml" Id="Re34b1e94270a4b0c" /><Relationship Type="http://schemas.openxmlformats.org/officeDocument/2006/relationships/slide" Target="/ppt/slides/slide3.xml" Id="Rd0425334e19d439a" /><Relationship Type="http://schemas.openxmlformats.org/officeDocument/2006/relationships/slide" Target="/ppt/slides/slide4.xml" Id="R82443d0c829847d8" /><Relationship Type="http://schemas.openxmlformats.org/officeDocument/2006/relationships/slide" Target="/ppt/slides/slide5.xml" Id="R07ccec89e8e348a3" /><Relationship Type="http://schemas.openxmlformats.org/officeDocument/2006/relationships/slide" Target="/ppt/slides/slide6.xml" Id="Rb06676eba0ba4d24" /><Relationship Type="http://schemas.openxmlformats.org/officeDocument/2006/relationships/slide" Target="/ppt/slides/slide7.xml" Id="Rd728ddb69ded4f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a5cfadcdbc49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d60ceca314c4f" /><Relationship Type="http://schemas.openxmlformats.org/officeDocument/2006/relationships/theme" Target="/ppt/slideMasters/theme/theme1.xml" Id="R22d25fef8f964f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dd60ceca314c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d555d2c4b40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bc442f70841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9e1d778f347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d9c31480d49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3ad5710cf48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395cadef54a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964cb921e4a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AIDER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−477 128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−626 829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1 124 404 251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1 267 293 955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VIKINGENE INVEST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KGO INVEST AS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 HOLDING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 HOLDING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PHØNIKS INVEST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FALKUM INVEST HOLDING 2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824 973 822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GROUP AS</a:t>
            </a:r>
          </a:p>
        </p:txBody>
      </p:sp>
    </p:spTree>
  </p:cSld>
  <p:clrMapOvr>
    <a:masterClrMapping xmlns:a="http://schemas.openxmlformats.org/drawingml/2006/main"/>
  </p:clrMapOvr>
</p:sld>
</file>