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47b935a49c4b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17e0576c8d41dc"/>
  </p:sldMasterIdLst>
  <p:sldIdLst>
    <p:sldId xmlns:r="http://schemas.openxmlformats.org/officeDocument/2006/relationships" id="256" r:id="R81fa87150b134746"/>
    <p:sldId xmlns:r="http://schemas.openxmlformats.org/officeDocument/2006/relationships" id="257" r:id="R2527de9307ce4e41"/>
    <p:sldId xmlns:r="http://schemas.openxmlformats.org/officeDocument/2006/relationships" id="258" r:id="Rcdc854048791423b"/>
    <p:sldId xmlns:r="http://schemas.openxmlformats.org/officeDocument/2006/relationships" id="259" r:id="R5a46387187e545d8"/>
    <p:sldId xmlns:r="http://schemas.openxmlformats.org/officeDocument/2006/relationships" id="260" r:id="R0236bc411b28453a"/>
    <p:sldId xmlns:r="http://schemas.openxmlformats.org/officeDocument/2006/relationships" id="261" r:id="R463951f08a9445d0"/>
    <p:sldId xmlns:r="http://schemas.openxmlformats.org/officeDocument/2006/relationships" id="262" r:id="Rece1f55837b547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7e0576c8d41dc" /><Relationship Type="http://schemas.openxmlformats.org/officeDocument/2006/relationships/slide" Target="/ppt/slides/slide1.xml" Id="R81fa87150b134746" /><Relationship Type="http://schemas.openxmlformats.org/officeDocument/2006/relationships/slide" Target="/ppt/slides/slide2.xml" Id="R2527de9307ce4e41" /><Relationship Type="http://schemas.openxmlformats.org/officeDocument/2006/relationships/slide" Target="/ppt/slides/slide3.xml" Id="Rcdc854048791423b" /><Relationship Type="http://schemas.openxmlformats.org/officeDocument/2006/relationships/slide" Target="/ppt/slides/slide4.xml" Id="R5a46387187e545d8" /><Relationship Type="http://schemas.openxmlformats.org/officeDocument/2006/relationships/slide" Target="/ppt/slides/slide5.xml" Id="R0236bc411b28453a" /><Relationship Type="http://schemas.openxmlformats.org/officeDocument/2006/relationships/slide" Target="/ppt/slides/slide6.xml" Id="R463951f08a9445d0" /><Relationship Type="http://schemas.openxmlformats.org/officeDocument/2006/relationships/slide" Target="/ppt/slides/slide7.xml" Id="Rece1f55837b547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a64088d0241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d43dd9233465c" /><Relationship Type="http://schemas.openxmlformats.org/officeDocument/2006/relationships/theme" Target="/ppt/slideMasters/theme/theme1.xml" Id="R44a912b7fde945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1d43dd923346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82357c84649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3cf6af1ac4f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d95d320a346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27c1c097244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7e3cd95c840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87525e00e4e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f7d63de954b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DRANGEDAL KRAFT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DRANGEDAL 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DRANGEDAL KRAFT HOLDING AS ble etablert [år] og holder til i Drangedal.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DRANGEDAL 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DRANGEDAL 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DRANGEDAL 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5 020 369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15 042 516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94 891 615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271 025 541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DRANGEDAL 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DRANGEDAL KOMMUNE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DRANGEDAL 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3750 Drangedal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825 288 082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DRANGEDAL KRAFT HOLDING AS</a:t>
            </a:r>
          </a:p>
        </p:txBody>
      </p:sp>
    </p:spTree>
  </p:cSld>
  <p:clrMapOvr>
    <a:masterClrMapping xmlns:a="http://schemas.openxmlformats.org/drawingml/2006/main"/>
  </p:clrMapOvr>
</p:sld>
</file>