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d9b16c1bd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9905f99a448e8"/>
  </p:sldMasterIdLst>
  <p:sldIdLst>
    <p:sldId xmlns:r="http://schemas.openxmlformats.org/officeDocument/2006/relationships" id="256" r:id="R785559fe891a4c47"/>
    <p:sldId xmlns:r="http://schemas.openxmlformats.org/officeDocument/2006/relationships" id="257" r:id="R1c5fffcb96634cab"/>
    <p:sldId xmlns:r="http://schemas.openxmlformats.org/officeDocument/2006/relationships" id="258" r:id="Rc93ceb6a907f4f09"/>
    <p:sldId xmlns:r="http://schemas.openxmlformats.org/officeDocument/2006/relationships" id="259" r:id="R9c3809a8f7924163"/>
    <p:sldId xmlns:r="http://schemas.openxmlformats.org/officeDocument/2006/relationships" id="260" r:id="R6df64506ee0b4d2b"/>
    <p:sldId xmlns:r="http://schemas.openxmlformats.org/officeDocument/2006/relationships" id="261" r:id="Rbb42dc63e7344d1c"/>
    <p:sldId xmlns:r="http://schemas.openxmlformats.org/officeDocument/2006/relationships" id="262" r:id="R7e48d0a9d416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9905f99a448e8" /><Relationship Type="http://schemas.openxmlformats.org/officeDocument/2006/relationships/slide" Target="/ppt/slides/slide1.xml" Id="R785559fe891a4c47" /><Relationship Type="http://schemas.openxmlformats.org/officeDocument/2006/relationships/slide" Target="/ppt/slides/slide2.xml" Id="R1c5fffcb96634cab" /><Relationship Type="http://schemas.openxmlformats.org/officeDocument/2006/relationships/slide" Target="/ppt/slides/slide3.xml" Id="Rc93ceb6a907f4f09" /><Relationship Type="http://schemas.openxmlformats.org/officeDocument/2006/relationships/slide" Target="/ppt/slides/slide4.xml" Id="R9c3809a8f7924163" /><Relationship Type="http://schemas.openxmlformats.org/officeDocument/2006/relationships/slide" Target="/ppt/slides/slide5.xml" Id="R6df64506ee0b4d2b" /><Relationship Type="http://schemas.openxmlformats.org/officeDocument/2006/relationships/slide" Target="/ppt/slides/slide6.xml" Id="Rbb42dc63e7344d1c" /><Relationship Type="http://schemas.openxmlformats.org/officeDocument/2006/relationships/slide" Target="/ppt/slides/slide7.xml" Id="R7e48d0a9d416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0405cdfdb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cd16cd7a4ecf" /><Relationship Type="http://schemas.openxmlformats.org/officeDocument/2006/relationships/theme" Target="/ppt/slideMasters/theme/theme1.xml" Id="R56b291e5bf40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2cd16cd7a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6896f504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6964a2e6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0b9df3498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94daed6f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36f4d680a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3fd27a37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7b4adb29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BOBOTO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LASZLO TAMAS NADASDI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Nasse Nøffs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825 330 852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BOBOTO AS</a:t>
            </a:r>
          </a:p>
        </p:txBody>
      </p:sp>
    </p:spTree>
  </p:cSld>
  <p:clrMapOvr>
    <a:masterClrMapping xmlns:a="http://schemas.openxmlformats.org/drawingml/2006/main"/>
  </p:clrMapOvr>
</p:sld>
</file>