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e7200aaa0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f9082032d4304"/>
  </p:sldMasterIdLst>
  <p:sldIdLst>
    <p:sldId xmlns:r="http://schemas.openxmlformats.org/officeDocument/2006/relationships" id="256" r:id="Rfeabcb837b784bf0"/>
    <p:sldId xmlns:r="http://schemas.openxmlformats.org/officeDocument/2006/relationships" id="257" r:id="R5830627175d84a18"/>
    <p:sldId xmlns:r="http://schemas.openxmlformats.org/officeDocument/2006/relationships" id="258" r:id="Rd24ec01db94f4d92"/>
    <p:sldId xmlns:r="http://schemas.openxmlformats.org/officeDocument/2006/relationships" id="259" r:id="R1eac7b0f94ed4212"/>
    <p:sldId xmlns:r="http://schemas.openxmlformats.org/officeDocument/2006/relationships" id="260" r:id="R372e307df2224166"/>
    <p:sldId xmlns:r="http://schemas.openxmlformats.org/officeDocument/2006/relationships" id="261" r:id="R5e7cd1ab77eb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f9082032d4304" /><Relationship Type="http://schemas.openxmlformats.org/officeDocument/2006/relationships/slide" Target="/ppt/slides/slide1.xml" Id="Rfeabcb837b784bf0" /><Relationship Type="http://schemas.openxmlformats.org/officeDocument/2006/relationships/slide" Target="/ppt/slides/slide2.xml" Id="R5830627175d84a18" /><Relationship Type="http://schemas.openxmlformats.org/officeDocument/2006/relationships/slide" Target="/ppt/slides/slide3.xml" Id="Rd24ec01db94f4d92" /><Relationship Type="http://schemas.openxmlformats.org/officeDocument/2006/relationships/slide" Target="/ppt/slides/slide4.xml" Id="R1eac7b0f94ed4212" /><Relationship Type="http://schemas.openxmlformats.org/officeDocument/2006/relationships/slide" Target="/ppt/slides/slide5.xml" Id="R372e307df2224166" /><Relationship Type="http://schemas.openxmlformats.org/officeDocument/2006/relationships/slide" Target="/ppt/slides/slide6.xml" Id="R5e7cd1ab77eb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5b0a0cec5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63381388497d" /><Relationship Type="http://schemas.openxmlformats.org/officeDocument/2006/relationships/theme" Target="/ppt/slideMasters/theme/theme1.xml" Id="R057db4b0a193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263381388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71f1f7be1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89d6ea89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f4297cdf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25be87cf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d851bbb1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56607b54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