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250f08b95b4f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5537311ab945a6"/>
  </p:sldMasterIdLst>
  <p:sldIdLst>
    <p:sldId xmlns:r="http://schemas.openxmlformats.org/officeDocument/2006/relationships" id="256" r:id="Rc87cc5029a3647c6"/>
    <p:sldId xmlns:r="http://schemas.openxmlformats.org/officeDocument/2006/relationships" id="257" r:id="R061ba658215c4b29"/>
    <p:sldId xmlns:r="http://schemas.openxmlformats.org/officeDocument/2006/relationships" id="258" r:id="R91909f64d3f740ee"/>
    <p:sldId xmlns:r="http://schemas.openxmlformats.org/officeDocument/2006/relationships" id="259" r:id="R8ab06998662c4a51"/>
    <p:sldId xmlns:r="http://schemas.openxmlformats.org/officeDocument/2006/relationships" id="260" r:id="R12c4f91a4c3a410d"/>
    <p:sldId xmlns:r="http://schemas.openxmlformats.org/officeDocument/2006/relationships" id="261" r:id="Rf17ad150e5d143be"/>
    <p:sldId xmlns:r="http://schemas.openxmlformats.org/officeDocument/2006/relationships" id="262" r:id="R3ff4b3f6015d4c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5537311ab945a6" /><Relationship Type="http://schemas.openxmlformats.org/officeDocument/2006/relationships/slide" Target="/ppt/slides/slide1.xml" Id="Rc87cc5029a3647c6" /><Relationship Type="http://schemas.openxmlformats.org/officeDocument/2006/relationships/slide" Target="/ppt/slides/slide2.xml" Id="R061ba658215c4b29" /><Relationship Type="http://schemas.openxmlformats.org/officeDocument/2006/relationships/slide" Target="/ppt/slides/slide3.xml" Id="R91909f64d3f740ee" /><Relationship Type="http://schemas.openxmlformats.org/officeDocument/2006/relationships/slide" Target="/ppt/slides/slide4.xml" Id="R8ab06998662c4a51" /><Relationship Type="http://schemas.openxmlformats.org/officeDocument/2006/relationships/slide" Target="/ppt/slides/slide5.xml" Id="R12c4f91a4c3a410d" /><Relationship Type="http://schemas.openxmlformats.org/officeDocument/2006/relationships/slide" Target="/ppt/slides/slide6.xml" Id="Rf17ad150e5d143be" /><Relationship Type="http://schemas.openxmlformats.org/officeDocument/2006/relationships/slide" Target="/ppt/slides/slide7.xml" Id="R3ff4b3f6015d4c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160e00dd1740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cf1f56e6642da" /><Relationship Type="http://schemas.openxmlformats.org/officeDocument/2006/relationships/theme" Target="/ppt/slideMasters/theme/theme1.xml" Id="Rdb370633b9cc4e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41cf1f56e6642d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2019e729f04a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0ae257f19445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b90c9df3442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7743fd967420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9a7eb56be4e4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0631606b8242a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495f28de4c41b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HASK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HASK AS ble etablert [år] og holder til i Nedre Vats.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38 460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488 460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985 050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985 050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HALDOR SKARE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 Halldor Skare, Eidevegen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5578 Nedre Vats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825 440 402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HASK AS</a:t>
            </a:r>
          </a:p>
        </p:txBody>
      </p:sp>
    </p:spTree>
  </p:cSld>
  <p:clrMapOvr>
    <a:masterClrMapping xmlns:a="http://schemas.openxmlformats.org/drawingml/2006/main"/>
  </p:clrMapOvr>
</p:sld>
</file>