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4dbd0e372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9addec2e14161"/>
  </p:sldMasterIdLst>
  <p:sldIdLst>
    <p:sldId xmlns:r="http://schemas.openxmlformats.org/officeDocument/2006/relationships" id="256" r:id="R640f078bf63a466b"/>
    <p:sldId xmlns:r="http://schemas.openxmlformats.org/officeDocument/2006/relationships" id="257" r:id="R664da1d70cde4d4f"/>
    <p:sldId xmlns:r="http://schemas.openxmlformats.org/officeDocument/2006/relationships" id="258" r:id="R34cf004168a54e55"/>
    <p:sldId xmlns:r="http://schemas.openxmlformats.org/officeDocument/2006/relationships" id="259" r:id="R7cab9bbb308c47b6"/>
    <p:sldId xmlns:r="http://schemas.openxmlformats.org/officeDocument/2006/relationships" id="260" r:id="R1460e2b4c5d34daf"/>
    <p:sldId xmlns:r="http://schemas.openxmlformats.org/officeDocument/2006/relationships" id="261" r:id="R8ae4018f087346f3"/>
    <p:sldId xmlns:r="http://schemas.openxmlformats.org/officeDocument/2006/relationships" id="262" r:id="R08fc4e322e3740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9addec2e14161" /><Relationship Type="http://schemas.openxmlformats.org/officeDocument/2006/relationships/slide" Target="/ppt/slides/slide1.xml" Id="R640f078bf63a466b" /><Relationship Type="http://schemas.openxmlformats.org/officeDocument/2006/relationships/slide" Target="/ppt/slides/slide2.xml" Id="R664da1d70cde4d4f" /><Relationship Type="http://schemas.openxmlformats.org/officeDocument/2006/relationships/slide" Target="/ppt/slides/slide3.xml" Id="R34cf004168a54e55" /><Relationship Type="http://schemas.openxmlformats.org/officeDocument/2006/relationships/slide" Target="/ppt/slides/slide4.xml" Id="R7cab9bbb308c47b6" /><Relationship Type="http://schemas.openxmlformats.org/officeDocument/2006/relationships/slide" Target="/ppt/slides/slide5.xml" Id="R1460e2b4c5d34daf" /><Relationship Type="http://schemas.openxmlformats.org/officeDocument/2006/relationships/slide" Target="/ppt/slides/slide6.xml" Id="R8ae4018f087346f3" /><Relationship Type="http://schemas.openxmlformats.org/officeDocument/2006/relationships/slide" Target="/ppt/slides/slide7.xml" Id="R08fc4e322e3740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9cccc47db47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b6ac9cbb4166" /><Relationship Type="http://schemas.openxmlformats.org/officeDocument/2006/relationships/theme" Target="/ppt/slideMasters/theme/theme1.xml" Id="Rd56cb5fd3a83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0b6ac9cbb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9fafd934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4e4121485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970161d61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3c77af44f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418339f474a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40ba7d51649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a3d4ce81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6 151 992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BJERKE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 Oscars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825 516 212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TULD AS</a:t>
            </a:r>
          </a:p>
        </p:txBody>
      </p:sp>
    </p:spTree>
  </p:cSld>
  <p:clrMapOvr>
    <a:masterClrMapping xmlns:a="http://schemas.openxmlformats.org/drawingml/2006/main"/>
  </p:clrMapOvr>
</p:sld>
</file>